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47" r:id="rId3"/>
    <p:sldId id="34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257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22C43-F2F7-4DB3-9AEB-A4BCA820F8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4EA1AA-E294-4603-8EEF-4D1DA5D010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F0D520-0334-4199-9AD0-66EC59605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4709-83DC-403A-ACF9-00434DD0552E}" type="datetimeFigureOut">
              <a:rPr lang="en-TT" smtClean="0"/>
              <a:t>15/10/2021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B7A6B-E633-494C-9636-13469AE27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1D3C65-BD70-4838-8D66-B0A390B2D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ECA8-13CB-4D5F-B5A6-99FE6749C8F2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57787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9A688-7FC9-4BF2-AD19-E8E450170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5E469-8503-4B55-BD3E-5708BB922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AFD848-96CC-4DF2-8B76-E8015FA6A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4709-83DC-403A-ACF9-00434DD0552E}" type="datetimeFigureOut">
              <a:rPr lang="en-TT" smtClean="0"/>
              <a:t>15/10/2021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9CAD9B-BAC1-4ED5-AA49-620C8BA22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9D33AC-2BA1-4DD0-A5EF-E394FF1B7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ECA8-13CB-4D5F-B5A6-99FE6749C8F2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3993134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0C1B0-AFDF-4C74-A638-FAC741297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1408B9-25C4-4B43-9BEA-7D012AF46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2250D3-7788-409E-822F-45B77656A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4709-83DC-403A-ACF9-00434DD0552E}" type="datetimeFigureOut">
              <a:rPr lang="en-TT" smtClean="0"/>
              <a:t>15/10/2021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A1AD0-66F0-475E-82F5-1FF639C00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2DEF5-673A-4237-B53E-532D3DE0A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ECA8-13CB-4D5F-B5A6-99FE6749C8F2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3880385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DDCB2-EEC3-4EB6-AE5F-87D5CF02A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241B6-9898-4EA1-94CA-74FD11F4E2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0F3A91-086C-4456-B65B-244B985B11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CC78F9-1428-4237-BE3C-8A6FCAA32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4709-83DC-403A-ACF9-00434DD0552E}" type="datetimeFigureOut">
              <a:rPr lang="en-TT" smtClean="0"/>
              <a:t>15/10/2021</a:t>
            </a:fld>
            <a:endParaRPr lang="en-T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E85BBD-49DF-495C-80E0-054D28B21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9C19DC-ABB0-4D00-AC10-5FD0427B9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ECA8-13CB-4D5F-B5A6-99FE6749C8F2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472095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5C773-098E-4207-9C19-9F81ACE28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5F45B-6D0F-41A5-8FB1-42E8CAE2F6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69D90E-CC4A-497E-9534-FE4F2DB41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4D1D2A-79AC-494E-8B80-0B6F954D73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4757AA-8C68-4439-A998-411C58D475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E17E8C-6035-4AF8-B9A6-5835AA13E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4709-83DC-403A-ACF9-00434DD0552E}" type="datetimeFigureOut">
              <a:rPr lang="en-TT" smtClean="0"/>
              <a:t>15/10/2021</a:t>
            </a:fld>
            <a:endParaRPr lang="en-T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8E27EB-EA38-40FC-B7F0-228AC2009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9B7A0E-58D6-4EEE-91A6-C039C3007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ECA8-13CB-4D5F-B5A6-99FE6749C8F2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102744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BE453-41FB-4608-954B-DA37192C5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60665A-188B-4584-A2E3-7966738A5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4709-83DC-403A-ACF9-00434DD0552E}" type="datetimeFigureOut">
              <a:rPr lang="en-TT" smtClean="0"/>
              <a:t>15/10/2021</a:t>
            </a:fld>
            <a:endParaRPr lang="en-T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5995E3-EC8C-4CB9-933A-3E7B6F325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F83F23-FB7A-4C66-AD09-C68A2DC25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ECA8-13CB-4D5F-B5A6-99FE6749C8F2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3041467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8586F7-979F-421D-BE4E-7A23D319E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4709-83DC-403A-ACF9-00434DD0552E}" type="datetimeFigureOut">
              <a:rPr lang="en-TT" smtClean="0"/>
              <a:t>15/10/2021</a:t>
            </a:fld>
            <a:endParaRPr lang="en-T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9360B6-6D66-4164-A746-4D0E81AD8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31EA9-C69B-447F-B8C8-90C00E860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ECA8-13CB-4D5F-B5A6-99FE6749C8F2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3722787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17859-88E7-4DCD-A13F-82622F28E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8CEEA-34C5-4190-A9A7-5D0BA97E6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878F1-EAF8-4088-B84F-71441B4EE5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31582C-B01C-4210-B173-14948EB78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4709-83DC-403A-ACF9-00434DD0552E}" type="datetimeFigureOut">
              <a:rPr lang="en-TT" smtClean="0"/>
              <a:t>15/10/2021</a:t>
            </a:fld>
            <a:endParaRPr lang="en-T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12CA2-50BB-4074-AFD1-7F7312A42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5BD460-BC1C-4778-B815-B6EAB2D6A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ECA8-13CB-4D5F-B5A6-99FE6749C8F2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837160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B28C8-4EF9-4414-892B-9B39FD8D0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DC88BC-AA04-4C85-A104-84133B45E8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D1C08-E72B-42B7-8CCF-CE89068BC5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39D21D-F077-4C17-A705-22B1F6615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4709-83DC-403A-ACF9-00434DD0552E}" type="datetimeFigureOut">
              <a:rPr lang="en-TT" smtClean="0"/>
              <a:t>15/10/2021</a:t>
            </a:fld>
            <a:endParaRPr lang="en-T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664E19-278B-485E-A988-AE08B8BD3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3CEED0-4FCB-4F5B-96FA-14DBD10CA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ECA8-13CB-4D5F-B5A6-99FE6749C8F2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174695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E4F6D-3DBC-4450-9A6A-09937558A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D1EC19-4945-4898-BB03-D101F977E7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C28B95-AF53-4227-84B6-AC513350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4709-83DC-403A-ACF9-00434DD0552E}" type="datetimeFigureOut">
              <a:rPr lang="en-TT" smtClean="0"/>
              <a:t>15/10/2021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B7F4AB-1F76-4585-9492-140CA28A9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D50871-A1D9-453C-B330-F8C8877F6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ECA8-13CB-4D5F-B5A6-99FE6749C8F2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846892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E4EAF7-09C5-4376-966E-4C75753B5F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DDC971-2B23-4F57-BAB6-938A66285C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484317-E9E1-49BC-8693-149C4D7E9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4709-83DC-403A-ACF9-00434DD0552E}" type="datetimeFigureOut">
              <a:rPr lang="en-TT" smtClean="0"/>
              <a:t>15/10/2021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D624C-B90E-450D-8C2E-CBC0AA305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90272E-F859-44F0-BC61-83BA0788E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ECA8-13CB-4D5F-B5A6-99FE6749C8F2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691792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366FB6-5CA2-45BB-9E23-9DC0FDB66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E480A9-0783-4EF3-A9F7-0FDD8E110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C7DB7D-6D2F-4725-9D34-5DEC70D4D5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A4709-83DC-403A-ACF9-00434DD0552E}" type="datetimeFigureOut">
              <a:rPr lang="en-TT" smtClean="0"/>
              <a:t>15/10/2021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DEAE8-1A6E-48CD-8BFF-BB6B7D1273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7C5CB-5980-486B-8834-8E979BA47C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5ECA8-13CB-4D5F-B5A6-99FE6749C8F2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08324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99039-D7DF-43AB-AD1D-72BC9A6024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Sea Math Test 2</a:t>
            </a:r>
            <a:endParaRPr lang="en-T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134F4F-397B-4780-B4CA-678C4230E1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Questions</a:t>
            </a:r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3041940660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F901D-3424-4D2A-8475-5704FEDD9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28D4AE-ED51-46FD-A038-E1B9EEB111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36453" y="2381250"/>
            <a:ext cx="9581214" cy="1123950"/>
          </a:xfrm>
        </p:spPr>
      </p:pic>
    </p:spTree>
    <p:extLst>
      <p:ext uri="{BB962C8B-B14F-4D97-AF65-F5344CB8AC3E}">
        <p14:creationId xmlns:p14="http://schemas.microsoft.com/office/powerpoint/2010/main" val="810280936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2AB56-2D46-454E-95BE-CB323EFF5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C0B959-E4A0-4EE5-94D0-1C1DAD61D4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85028" y="1857429"/>
            <a:ext cx="9225645" cy="3256109"/>
          </a:xfrm>
        </p:spPr>
      </p:pic>
    </p:spTree>
    <p:extLst>
      <p:ext uri="{BB962C8B-B14F-4D97-AF65-F5344CB8AC3E}">
        <p14:creationId xmlns:p14="http://schemas.microsoft.com/office/powerpoint/2010/main" val="3737685518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646D82F-DF62-4829-81C1-46B80F8DA2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86679" y="2098063"/>
            <a:ext cx="9577723" cy="2509448"/>
          </a:xfrm>
        </p:spPr>
      </p:pic>
    </p:spTree>
    <p:extLst>
      <p:ext uri="{BB962C8B-B14F-4D97-AF65-F5344CB8AC3E}">
        <p14:creationId xmlns:p14="http://schemas.microsoft.com/office/powerpoint/2010/main" val="585993778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69B97A-BF5D-4186-84F1-9F2890419D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42761" y="1690688"/>
            <a:ext cx="9434739" cy="4397311"/>
          </a:xfrm>
        </p:spPr>
      </p:pic>
    </p:spTree>
    <p:extLst>
      <p:ext uri="{BB962C8B-B14F-4D97-AF65-F5344CB8AC3E}">
        <p14:creationId xmlns:p14="http://schemas.microsoft.com/office/powerpoint/2010/main" val="2147976255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96FA2E-829D-462E-9DBA-9E6C591EEF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85725" y="2262928"/>
            <a:ext cx="8687600" cy="2442421"/>
          </a:xfrm>
        </p:spPr>
      </p:pic>
    </p:spTree>
    <p:extLst>
      <p:ext uri="{BB962C8B-B14F-4D97-AF65-F5344CB8AC3E}">
        <p14:creationId xmlns:p14="http://schemas.microsoft.com/office/powerpoint/2010/main" val="1376998814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5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A79CAA-1671-4A1F-833D-2846CFC113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18927" y="2010508"/>
            <a:ext cx="10198076" cy="2009042"/>
          </a:xfrm>
        </p:spPr>
      </p:pic>
    </p:spTree>
    <p:extLst>
      <p:ext uri="{BB962C8B-B14F-4D97-AF65-F5344CB8AC3E}">
        <p14:creationId xmlns:p14="http://schemas.microsoft.com/office/powerpoint/2010/main" val="3029363632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6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393D2D-B0AB-4C38-AF1B-617CD99A9B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33423" y="2238212"/>
            <a:ext cx="7634451" cy="3801644"/>
          </a:xfrm>
        </p:spPr>
      </p:pic>
    </p:spTree>
    <p:extLst>
      <p:ext uri="{BB962C8B-B14F-4D97-AF65-F5344CB8AC3E}">
        <p14:creationId xmlns:p14="http://schemas.microsoft.com/office/powerpoint/2010/main" val="3450793532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7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34DE5E4-8A97-4E1A-A8F5-E429559DCD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1415" y="1877751"/>
            <a:ext cx="8718229" cy="3637223"/>
          </a:xfrm>
        </p:spPr>
      </p:pic>
    </p:spTree>
    <p:extLst>
      <p:ext uri="{BB962C8B-B14F-4D97-AF65-F5344CB8AC3E}">
        <p14:creationId xmlns:p14="http://schemas.microsoft.com/office/powerpoint/2010/main" val="3413984072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8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6720FEC-B818-484D-AE9B-2845C42D3D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57349" y="2228684"/>
            <a:ext cx="4367325" cy="3230269"/>
          </a:xfrm>
        </p:spPr>
      </p:pic>
    </p:spTree>
    <p:extLst>
      <p:ext uri="{BB962C8B-B14F-4D97-AF65-F5344CB8AC3E}">
        <p14:creationId xmlns:p14="http://schemas.microsoft.com/office/powerpoint/2010/main" val="2053092716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9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872F5E-9E25-404B-8EAD-40BE292685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85626" y="2314412"/>
            <a:ext cx="8989699" cy="2448087"/>
          </a:xfrm>
        </p:spPr>
      </p:pic>
    </p:spTree>
    <p:extLst>
      <p:ext uri="{BB962C8B-B14F-4D97-AF65-F5344CB8AC3E}">
        <p14:creationId xmlns:p14="http://schemas.microsoft.com/office/powerpoint/2010/main" val="1489532874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10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AC24944-3BCA-4188-932C-F6807C6DD3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61832" y="2019103"/>
            <a:ext cx="9120418" cy="3889978"/>
          </a:xfrm>
        </p:spPr>
      </p:pic>
    </p:spTree>
    <p:extLst>
      <p:ext uri="{BB962C8B-B14F-4D97-AF65-F5344CB8AC3E}">
        <p14:creationId xmlns:p14="http://schemas.microsoft.com/office/powerpoint/2010/main" val="27072828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11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E6FA52-AA47-48CB-A26F-2B5E0A7089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99874" y="1991394"/>
            <a:ext cx="9444351" cy="3769720"/>
          </a:xfrm>
        </p:spPr>
      </p:pic>
    </p:spTree>
    <p:extLst>
      <p:ext uri="{BB962C8B-B14F-4D97-AF65-F5344CB8AC3E}">
        <p14:creationId xmlns:p14="http://schemas.microsoft.com/office/powerpoint/2010/main" val="183625871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12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1137B81-1E98-4513-A883-0C7ED6ECA6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80903" y="1710340"/>
            <a:ext cx="7477422" cy="4794938"/>
          </a:xfrm>
        </p:spPr>
      </p:pic>
    </p:spTree>
    <p:extLst>
      <p:ext uri="{BB962C8B-B14F-4D97-AF65-F5344CB8AC3E}">
        <p14:creationId xmlns:p14="http://schemas.microsoft.com/office/powerpoint/2010/main" val="1233911928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13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CC1C3B-5C94-4E6B-8BA1-1AB43C27B0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47901" y="2028161"/>
            <a:ext cx="7591424" cy="3892542"/>
          </a:xfrm>
        </p:spPr>
      </p:pic>
    </p:spTree>
    <p:extLst>
      <p:ext uri="{BB962C8B-B14F-4D97-AF65-F5344CB8AC3E}">
        <p14:creationId xmlns:p14="http://schemas.microsoft.com/office/powerpoint/2010/main" val="2770706137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14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A8575D-6303-4B72-8831-3A6B838725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14141" y="1834286"/>
            <a:ext cx="9825148" cy="2223364"/>
          </a:xfrm>
        </p:spPr>
      </p:pic>
    </p:spTree>
    <p:extLst>
      <p:ext uri="{BB962C8B-B14F-4D97-AF65-F5344CB8AC3E}">
        <p14:creationId xmlns:p14="http://schemas.microsoft.com/office/powerpoint/2010/main" val="369024503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15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AEF553-13BD-4E28-842A-B4CCCB0BBE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42897" y="1495989"/>
            <a:ext cx="6077228" cy="5030432"/>
          </a:xfrm>
        </p:spPr>
      </p:pic>
    </p:spTree>
    <p:extLst>
      <p:ext uri="{BB962C8B-B14F-4D97-AF65-F5344CB8AC3E}">
        <p14:creationId xmlns:p14="http://schemas.microsoft.com/office/powerpoint/2010/main" val="3985986338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16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2B6F0E-7433-48F1-962F-5C0399EEBB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09205" y="1929477"/>
            <a:ext cx="8349106" cy="3795048"/>
          </a:xfrm>
        </p:spPr>
      </p:pic>
    </p:spTree>
    <p:extLst>
      <p:ext uri="{BB962C8B-B14F-4D97-AF65-F5344CB8AC3E}">
        <p14:creationId xmlns:p14="http://schemas.microsoft.com/office/powerpoint/2010/main" val="4001224555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17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3EBF69-8439-403C-A667-41DBAE2320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52388" y="2096183"/>
            <a:ext cx="8291938" cy="3866467"/>
          </a:xfrm>
        </p:spPr>
      </p:pic>
    </p:spTree>
    <p:extLst>
      <p:ext uri="{BB962C8B-B14F-4D97-AF65-F5344CB8AC3E}">
        <p14:creationId xmlns:p14="http://schemas.microsoft.com/office/powerpoint/2010/main" val="2144687004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18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39573B-7A37-4D15-913E-29DE0450EB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92887" y="1690688"/>
            <a:ext cx="9206226" cy="4476062"/>
          </a:xfrm>
        </p:spPr>
      </p:pic>
    </p:spTree>
    <p:extLst>
      <p:ext uri="{BB962C8B-B14F-4D97-AF65-F5344CB8AC3E}">
        <p14:creationId xmlns:p14="http://schemas.microsoft.com/office/powerpoint/2010/main" val="2861363259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19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FBAB55-11CA-4427-BD7A-E7F13AC242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2695" y="1958078"/>
            <a:ext cx="10313044" cy="3490222"/>
          </a:xfrm>
        </p:spPr>
      </p:pic>
    </p:spTree>
    <p:extLst>
      <p:ext uri="{BB962C8B-B14F-4D97-AF65-F5344CB8AC3E}">
        <p14:creationId xmlns:p14="http://schemas.microsoft.com/office/powerpoint/2010/main" val="4058494459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20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36D353-664C-443D-9BE2-47A2116428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1304" y="1858004"/>
            <a:ext cx="8706171" cy="4479524"/>
          </a:xfrm>
        </p:spPr>
      </p:pic>
    </p:spTree>
    <p:extLst>
      <p:ext uri="{BB962C8B-B14F-4D97-AF65-F5344CB8AC3E}">
        <p14:creationId xmlns:p14="http://schemas.microsoft.com/office/powerpoint/2010/main" val="742223387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21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28B3670-9155-4BC4-A68F-51A4C32AD8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56993" y="2076261"/>
            <a:ext cx="9928839" cy="2943414"/>
          </a:xfrm>
        </p:spPr>
      </p:pic>
    </p:spTree>
    <p:extLst>
      <p:ext uri="{BB962C8B-B14F-4D97-AF65-F5344CB8AC3E}">
        <p14:creationId xmlns:p14="http://schemas.microsoft.com/office/powerpoint/2010/main" val="2108714732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22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AA4C3F0-816B-4215-9615-2F87120CCC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42707" y="1767539"/>
            <a:ext cx="9315768" cy="4151169"/>
          </a:xfrm>
        </p:spPr>
      </p:pic>
    </p:spTree>
    <p:extLst>
      <p:ext uri="{BB962C8B-B14F-4D97-AF65-F5344CB8AC3E}">
        <p14:creationId xmlns:p14="http://schemas.microsoft.com/office/powerpoint/2010/main" val="1570588315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23</a:t>
            </a:r>
            <a:endParaRPr lang="en-TT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8C06DD8-77E9-43D4-82C2-B04157E126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0283" y="1800869"/>
            <a:ext cx="8582342" cy="4038749"/>
          </a:xfrm>
        </p:spPr>
      </p:pic>
    </p:spTree>
    <p:extLst>
      <p:ext uri="{BB962C8B-B14F-4D97-AF65-F5344CB8AC3E}">
        <p14:creationId xmlns:p14="http://schemas.microsoft.com/office/powerpoint/2010/main" val="3797521697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24</a:t>
            </a:r>
            <a:endParaRPr lang="en-TT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901BEDD-F4C0-4B1C-A7E0-50317BBC64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80843" y="1872312"/>
            <a:ext cx="9298846" cy="4195113"/>
          </a:xfrm>
        </p:spPr>
      </p:pic>
    </p:spTree>
    <p:extLst>
      <p:ext uri="{BB962C8B-B14F-4D97-AF65-F5344CB8AC3E}">
        <p14:creationId xmlns:p14="http://schemas.microsoft.com/office/powerpoint/2010/main" val="4110615999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25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22BD17A-61B5-4021-9FAC-7DA0E9A0AF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33236" y="2100933"/>
            <a:ext cx="8732962" cy="3566442"/>
          </a:xfrm>
        </p:spPr>
      </p:pic>
    </p:spTree>
    <p:extLst>
      <p:ext uri="{BB962C8B-B14F-4D97-AF65-F5344CB8AC3E}">
        <p14:creationId xmlns:p14="http://schemas.microsoft.com/office/powerpoint/2010/main" val="550983864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26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CA1F003-43C6-437C-BF05-070B4CF055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32887" y="2281923"/>
            <a:ext cx="9562153" cy="3214001"/>
          </a:xfrm>
        </p:spPr>
      </p:pic>
    </p:spTree>
    <p:extLst>
      <p:ext uri="{BB962C8B-B14F-4D97-AF65-F5344CB8AC3E}">
        <p14:creationId xmlns:p14="http://schemas.microsoft.com/office/powerpoint/2010/main" val="629143475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27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D47F56-4518-405E-B196-6759F535F0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80520" y="1690688"/>
            <a:ext cx="8782680" cy="4669273"/>
          </a:xfrm>
        </p:spPr>
      </p:pic>
    </p:spTree>
    <p:extLst>
      <p:ext uri="{BB962C8B-B14F-4D97-AF65-F5344CB8AC3E}">
        <p14:creationId xmlns:p14="http://schemas.microsoft.com/office/powerpoint/2010/main" val="2311103464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28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76462A-70B5-402A-9410-A482E8DC24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52271" y="2167598"/>
            <a:ext cx="9311003" cy="3940024"/>
          </a:xfrm>
        </p:spPr>
      </p:pic>
    </p:spTree>
    <p:extLst>
      <p:ext uri="{BB962C8B-B14F-4D97-AF65-F5344CB8AC3E}">
        <p14:creationId xmlns:p14="http://schemas.microsoft.com/office/powerpoint/2010/main" val="1038690638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29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7A2D586-2B1D-4685-AD5B-979A544D20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76029" y="2300550"/>
            <a:ext cx="9538245" cy="2671499"/>
          </a:xfrm>
        </p:spPr>
      </p:pic>
    </p:spTree>
    <p:extLst>
      <p:ext uri="{BB962C8B-B14F-4D97-AF65-F5344CB8AC3E}">
        <p14:creationId xmlns:p14="http://schemas.microsoft.com/office/powerpoint/2010/main" val="648646532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30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73FE3CA-D505-4D28-AAE2-C767D7EB37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66608" y="2234282"/>
            <a:ext cx="8132644" cy="3194968"/>
          </a:xfrm>
        </p:spPr>
      </p:pic>
    </p:spTree>
    <p:extLst>
      <p:ext uri="{BB962C8B-B14F-4D97-AF65-F5344CB8AC3E}">
        <p14:creationId xmlns:p14="http://schemas.microsoft.com/office/powerpoint/2010/main" val="39977588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31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2FD012-3397-44A7-BEC4-4BEFA9603C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57043" y="2569688"/>
            <a:ext cx="8677913" cy="2675690"/>
          </a:xfrm>
        </p:spPr>
      </p:pic>
    </p:spTree>
    <p:extLst>
      <p:ext uri="{BB962C8B-B14F-4D97-AF65-F5344CB8AC3E}">
        <p14:creationId xmlns:p14="http://schemas.microsoft.com/office/powerpoint/2010/main" val="2321001390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32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3001AF-2ED5-47AF-8C26-DCC8D22526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99922" y="2324798"/>
            <a:ext cx="8512322" cy="2580577"/>
          </a:xfrm>
        </p:spPr>
      </p:pic>
    </p:spTree>
    <p:extLst>
      <p:ext uri="{BB962C8B-B14F-4D97-AF65-F5344CB8AC3E}">
        <p14:creationId xmlns:p14="http://schemas.microsoft.com/office/powerpoint/2010/main" val="3141423469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33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06AA66-C99C-4D5D-AA11-7C7EF1796B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67789" y="1913022"/>
            <a:ext cx="6856421" cy="4323260"/>
          </a:xfrm>
        </p:spPr>
      </p:pic>
    </p:spTree>
    <p:extLst>
      <p:ext uri="{BB962C8B-B14F-4D97-AF65-F5344CB8AC3E}">
        <p14:creationId xmlns:p14="http://schemas.microsoft.com/office/powerpoint/2010/main" val="2641540373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 34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C01A65-55BA-493A-BE37-C2D26AB3F9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95317" y="1772163"/>
            <a:ext cx="5177157" cy="4542122"/>
          </a:xfrm>
        </p:spPr>
      </p:pic>
    </p:spTree>
    <p:extLst>
      <p:ext uri="{BB962C8B-B14F-4D97-AF65-F5344CB8AC3E}">
        <p14:creationId xmlns:p14="http://schemas.microsoft.com/office/powerpoint/2010/main" val="3593218869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35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D562BA-2304-490C-A768-0E2F74D6AB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04757" y="1942914"/>
            <a:ext cx="6813364" cy="3962585"/>
          </a:xfrm>
        </p:spPr>
      </p:pic>
    </p:spTree>
    <p:extLst>
      <p:ext uri="{BB962C8B-B14F-4D97-AF65-F5344CB8AC3E}">
        <p14:creationId xmlns:p14="http://schemas.microsoft.com/office/powerpoint/2010/main" val="3587272967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36</a:t>
            </a:r>
            <a:endParaRPr lang="en-TT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61B7C42-0C15-473D-8D2C-DE0BA6167F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7311" y="1690688"/>
            <a:ext cx="5848990" cy="4511383"/>
          </a:xfrm>
        </p:spPr>
      </p:pic>
    </p:spTree>
    <p:extLst>
      <p:ext uri="{BB962C8B-B14F-4D97-AF65-F5344CB8AC3E}">
        <p14:creationId xmlns:p14="http://schemas.microsoft.com/office/powerpoint/2010/main" val="443212442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37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A6114D6-8CFD-405F-8429-4EF7FD08A4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04797" y="1495178"/>
            <a:ext cx="6177278" cy="4811775"/>
          </a:xfrm>
        </p:spPr>
      </p:pic>
    </p:spTree>
    <p:extLst>
      <p:ext uri="{BB962C8B-B14F-4D97-AF65-F5344CB8AC3E}">
        <p14:creationId xmlns:p14="http://schemas.microsoft.com/office/powerpoint/2010/main" val="1317763311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38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D782AE-7319-4E1B-9A82-9A2E5D90F2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95086" y="2104840"/>
            <a:ext cx="9348008" cy="2752910"/>
          </a:xfrm>
        </p:spPr>
      </p:pic>
    </p:spTree>
    <p:extLst>
      <p:ext uri="{BB962C8B-B14F-4D97-AF65-F5344CB8AC3E}">
        <p14:creationId xmlns:p14="http://schemas.microsoft.com/office/powerpoint/2010/main" val="883820888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39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25D2E2E-7051-4405-A07F-39624721D2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52322" y="2434340"/>
            <a:ext cx="7796528" cy="2248683"/>
          </a:xfrm>
        </p:spPr>
      </p:pic>
    </p:spTree>
    <p:extLst>
      <p:ext uri="{BB962C8B-B14F-4D97-AF65-F5344CB8AC3E}">
        <p14:creationId xmlns:p14="http://schemas.microsoft.com/office/powerpoint/2010/main" val="3363510285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40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E9F6B8-4BBC-4A4E-80AF-07D0C21EB4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18720" y="1561992"/>
            <a:ext cx="7620630" cy="4930883"/>
          </a:xfrm>
        </p:spPr>
      </p:pic>
    </p:spTree>
    <p:extLst>
      <p:ext uri="{BB962C8B-B14F-4D97-AF65-F5344CB8AC3E}">
        <p14:creationId xmlns:p14="http://schemas.microsoft.com/office/powerpoint/2010/main" val="3704210589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41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2E6F3B-03E6-4ED7-95B7-0ED82B111D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42693" y="1924685"/>
            <a:ext cx="8787131" cy="4366047"/>
          </a:xfrm>
        </p:spPr>
      </p:pic>
    </p:spTree>
    <p:extLst>
      <p:ext uri="{BB962C8B-B14F-4D97-AF65-F5344CB8AC3E}">
        <p14:creationId xmlns:p14="http://schemas.microsoft.com/office/powerpoint/2010/main" val="1062562934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42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FC3121-913E-4170-AF4C-37BA6DC2E5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52220" y="1919997"/>
            <a:ext cx="10282646" cy="2737728"/>
          </a:xfrm>
        </p:spPr>
      </p:pic>
    </p:spTree>
    <p:extLst>
      <p:ext uri="{BB962C8B-B14F-4D97-AF65-F5344CB8AC3E}">
        <p14:creationId xmlns:p14="http://schemas.microsoft.com/office/powerpoint/2010/main" val="1089019002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43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953E672-6B42-43A0-848E-B16C9D8F6A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09469" y="1690688"/>
            <a:ext cx="7367906" cy="4506883"/>
          </a:xfrm>
        </p:spPr>
      </p:pic>
    </p:spTree>
    <p:extLst>
      <p:ext uri="{BB962C8B-B14F-4D97-AF65-F5344CB8AC3E}">
        <p14:creationId xmlns:p14="http://schemas.microsoft.com/office/powerpoint/2010/main" val="2824579314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60BC-857B-45A7-87F9-065CE399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44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6E328C-7791-4E97-93F5-A53DB364A4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4050" y="1770662"/>
            <a:ext cx="7715250" cy="4579904"/>
          </a:xfrm>
        </p:spPr>
      </p:pic>
    </p:spTree>
    <p:extLst>
      <p:ext uri="{BB962C8B-B14F-4D97-AF65-F5344CB8AC3E}">
        <p14:creationId xmlns:p14="http://schemas.microsoft.com/office/powerpoint/2010/main" val="2284695779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5496B-D7AB-41A5-95FC-0DCDB00B1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45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E7CED0-FEE1-4030-83E4-43D806595B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3121" y="2105025"/>
            <a:ext cx="9960629" cy="3701445"/>
          </a:xfrm>
        </p:spPr>
      </p:pic>
    </p:spTree>
    <p:extLst>
      <p:ext uri="{BB962C8B-B14F-4D97-AF65-F5344CB8AC3E}">
        <p14:creationId xmlns:p14="http://schemas.microsoft.com/office/powerpoint/2010/main" val="3814127172"/>
      </p:ext>
    </p:extLst>
  </p:cSld>
  <p:clrMapOvr>
    <a:masterClrMapping/>
  </p:clrMapOvr>
  <p:transition spd="slow" advTm="80000">
    <p:push dir="u"/>
    <p:sndAc>
      <p:stSnd>
        <p:snd r:embed="rId2" name="chimes.wav"/>
      </p:stSnd>
    </p:sndAc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1171</TotalTime>
  <Words>95</Words>
  <Application>Microsoft Office PowerPoint</Application>
  <PresentationFormat>Widescreen</PresentationFormat>
  <Paragraphs>47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1" baseType="lpstr">
      <vt:lpstr>Arial</vt:lpstr>
      <vt:lpstr>Calibri</vt:lpstr>
      <vt:lpstr>Calibri Light</vt:lpstr>
      <vt:lpstr>Office Theme</vt:lpstr>
      <vt:lpstr>Sea Math Test 2</vt:lpstr>
      <vt:lpstr>PowerPoint Presentation</vt:lpstr>
      <vt:lpstr>Question 1</vt:lpstr>
      <vt:lpstr>Question 2</vt:lpstr>
      <vt:lpstr>Question 3</vt:lpstr>
      <vt:lpstr>Question 4</vt:lpstr>
      <vt:lpstr>Question 5</vt:lpstr>
      <vt:lpstr>Question 6</vt:lpstr>
      <vt:lpstr>Question 7</vt:lpstr>
      <vt:lpstr>Question 8</vt:lpstr>
      <vt:lpstr>Question 9</vt:lpstr>
      <vt:lpstr>Question 10</vt:lpstr>
      <vt:lpstr>Question 11</vt:lpstr>
      <vt:lpstr>Question 12</vt:lpstr>
      <vt:lpstr>Question 13</vt:lpstr>
      <vt:lpstr>Question 14</vt:lpstr>
      <vt:lpstr>Question 15</vt:lpstr>
      <vt:lpstr>Question 16</vt:lpstr>
      <vt:lpstr>Question 17</vt:lpstr>
      <vt:lpstr>Question 18</vt:lpstr>
      <vt:lpstr>Question 19</vt:lpstr>
      <vt:lpstr>Question 20</vt:lpstr>
      <vt:lpstr>Question 21</vt:lpstr>
      <vt:lpstr>Question 22</vt:lpstr>
      <vt:lpstr>Question 23</vt:lpstr>
      <vt:lpstr>Question 24</vt:lpstr>
      <vt:lpstr>Question 25</vt:lpstr>
      <vt:lpstr>Question 26</vt:lpstr>
      <vt:lpstr>Question 27</vt:lpstr>
      <vt:lpstr>Question 28</vt:lpstr>
      <vt:lpstr>Question 29</vt:lpstr>
      <vt:lpstr>Question 30</vt:lpstr>
      <vt:lpstr>Question 31</vt:lpstr>
      <vt:lpstr>Question 32</vt:lpstr>
      <vt:lpstr>Question 33</vt:lpstr>
      <vt:lpstr>Question 34</vt:lpstr>
      <vt:lpstr>Question 35</vt:lpstr>
      <vt:lpstr>Question 36</vt:lpstr>
      <vt:lpstr>Question 37</vt:lpstr>
      <vt:lpstr>Question 38</vt:lpstr>
      <vt:lpstr>Question 39</vt:lpstr>
      <vt:lpstr>Question 40</vt:lpstr>
      <vt:lpstr>Question 41</vt:lpstr>
      <vt:lpstr>Question 42</vt:lpstr>
      <vt:lpstr>Question 43</vt:lpstr>
      <vt:lpstr>Question 44</vt:lpstr>
      <vt:lpstr>Question 45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 Math Test 2</dc:title>
  <dc:creator>Lyndon Berkeley</dc:creator>
  <cp:lastModifiedBy>Lyndon Berkeley</cp:lastModifiedBy>
  <cp:revision>42</cp:revision>
  <dcterms:created xsi:type="dcterms:W3CDTF">2021-10-15T09:27:42Z</dcterms:created>
  <dcterms:modified xsi:type="dcterms:W3CDTF">2021-10-16T04:58:59Z</dcterms:modified>
</cp:coreProperties>
</file>