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7" r:id="rId3"/>
    <p:sldId id="346" r:id="rId4"/>
    <p:sldId id="344" r:id="rId5"/>
    <p:sldId id="343" r:id="rId6"/>
    <p:sldId id="342" r:id="rId7"/>
    <p:sldId id="341" r:id="rId8"/>
    <p:sldId id="340" r:id="rId9"/>
    <p:sldId id="339" r:id="rId10"/>
    <p:sldId id="338" r:id="rId11"/>
    <p:sldId id="337" r:id="rId12"/>
    <p:sldId id="336" r:id="rId13"/>
    <p:sldId id="335" r:id="rId14"/>
    <p:sldId id="334" r:id="rId15"/>
    <p:sldId id="333" r:id="rId16"/>
    <p:sldId id="332" r:id="rId17"/>
    <p:sldId id="331" r:id="rId18"/>
    <p:sldId id="330" r:id="rId19"/>
    <p:sldId id="329" r:id="rId20"/>
    <p:sldId id="328" r:id="rId21"/>
    <p:sldId id="327" r:id="rId22"/>
    <p:sldId id="326" r:id="rId23"/>
    <p:sldId id="325" r:id="rId24"/>
    <p:sldId id="324" r:id="rId25"/>
    <p:sldId id="323" r:id="rId26"/>
    <p:sldId id="322" r:id="rId27"/>
    <p:sldId id="321" r:id="rId28"/>
    <p:sldId id="320" r:id="rId29"/>
    <p:sldId id="319" r:id="rId30"/>
    <p:sldId id="318" r:id="rId31"/>
    <p:sldId id="317" r:id="rId32"/>
    <p:sldId id="316" r:id="rId33"/>
    <p:sldId id="315" r:id="rId34"/>
    <p:sldId id="314" r:id="rId35"/>
    <p:sldId id="313" r:id="rId36"/>
    <p:sldId id="312" r:id="rId37"/>
    <p:sldId id="311" r:id="rId38"/>
    <p:sldId id="310" r:id="rId39"/>
    <p:sldId id="309" r:id="rId40"/>
    <p:sldId id="308" r:id="rId41"/>
    <p:sldId id="307" r:id="rId42"/>
    <p:sldId id="306" r:id="rId43"/>
    <p:sldId id="305" r:id="rId44"/>
    <p:sldId id="304" r:id="rId45"/>
    <p:sldId id="303" r:id="rId46"/>
    <p:sldId id="302" r:id="rId47"/>
    <p:sldId id="301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F22C43-F2F7-4DB3-9AEB-A4BCA820F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E4EA1AA-E294-4603-8EEF-4D1DA5D010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F0D520-0334-4199-9AD0-66EC59605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16/10/2021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2B7A6B-E633-494C-9636-13469AE27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1D3C65-BD70-4838-8D66-B0A390B2D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57787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C9A688-7FC9-4BF2-AD19-E8E450170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E5E469-8503-4B55-BD3E-5708BB922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9AFD848-96CC-4DF2-8B76-E8015FA6A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16/10/2021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9CAD9B-BAC1-4ED5-AA49-620C8BA22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B9D33AC-2BA1-4DD0-A5EF-E394FF1B7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993134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F0C1B0-AFDF-4C74-A638-FAC74129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C1408B9-25C4-4B43-9BEA-7D012AF46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2250D3-7788-409E-822F-45B77656A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16/10/2021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5A1AD0-66F0-475E-82F5-1FF639C00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322DEF5-673A-4237-B53E-532D3DE0A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880385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5DDCB2-EEC3-4EB6-AE5F-87D5CF02A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B241B6-9898-4EA1-94CA-74FD11F4E2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F0F3A91-086C-4456-B65B-244B985B11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BCC78F9-1428-4237-BE3C-8A6FCAA32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16/10/2021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6E85BBD-49DF-495C-80E0-054D28B21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09C19DC-ABB0-4D00-AC10-5FD0427B9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472095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05C773-098E-4207-9C19-9F81ACE2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595F45B-6D0F-41A5-8FB1-42E8CAE2F6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A69D90E-CC4A-497E-9534-FE4F2DB41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E4D1D2A-79AC-494E-8B80-0B6F954D73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64757AA-8C68-4439-A998-411C58D475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FE17E8C-6035-4AF8-B9A6-5835AA13E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16/10/2021</a:t>
            </a:fld>
            <a:endParaRPr lang="en-T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98E27EB-EA38-40FC-B7F0-228AC200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89B7A0E-58D6-4EEE-91A6-C039C3007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10274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1BE453-41FB-4608-954B-DA37192C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460665A-188B-4584-A2E3-7966738A5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16/10/2021</a:t>
            </a:fld>
            <a:endParaRPr lang="en-T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D5995E3-EC8C-4CB9-933A-3E7B6F325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4F83F23-FB7A-4C66-AD09-C68A2DC2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04146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8586F7-979F-421D-BE4E-7A23D319E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16/10/2021</a:t>
            </a:fld>
            <a:endParaRPr lang="en-T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49360B6-6D66-4164-A746-4D0E81AD8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4F31EA9-C69B-447F-B8C8-90C00E860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722787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F17859-88E7-4DCD-A13F-82622F28E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D8CEEA-34C5-4190-A9A7-5D0BA97E6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51878F1-EAF8-4088-B84F-71441B4EE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B31582C-B01C-4210-B173-14948EB78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16/10/2021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4A12CA2-50BB-4074-AFD1-7F7312A42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D5BD460-BC1C-4778-B815-B6EAB2D6A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83716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1B28C8-4EF9-4414-892B-9B39FD8D0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7DC88BC-AA04-4C85-A104-84133B45E8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A4D1C08-E72B-42B7-8CCF-CE89068BC5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D39D21D-F077-4C17-A705-22B1F6615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16/10/2021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E664E19-278B-485E-A988-AE08B8BD3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3CEED0-4FCB-4F5B-96FA-14DBD10CA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174695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5E4F6D-3DBC-4450-9A6A-09937558A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7D1EC19-4945-4898-BB03-D101F977E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8C28B95-AF53-4227-84B6-AC513350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16/10/2021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7B7F4AB-1F76-4585-9492-140CA28A9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D50871-A1D9-453C-B330-F8C8877F6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846892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4E4EAF7-09C5-4376-966E-4C75753B5F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3DDC971-2B23-4F57-BAB6-938A66285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484317-E9E1-49BC-8693-149C4D7E9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16/10/2021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ADD624C-B90E-450D-8C2E-CBC0AA305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B90272E-F859-44F0-BC61-83BA0788E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691792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E366FB6-5CA2-45BB-9E23-9DC0FDB66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E480A9-0783-4EF3-A9F7-0FDD8E110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C7DB7D-6D2F-4725-9D34-5DEC70D4D5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A4709-83DC-403A-ACF9-00434DD0552E}" type="datetimeFigureOut">
              <a:rPr lang="en-TT" smtClean="0"/>
              <a:t>16/10/2021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2DEAE8-1A6E-48CD-8BFF-BB6B7D127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27C5CB-5980-486B-8834-8E979BA47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0832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599039-D7DF-43AB-AD1D-72BC9A6024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Sea Math Test 2</a:t>
            </a:r>
            <a:endParaRPr lang="en-T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D134F4F-397B-4780-B4CA-678C4230E1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Questions</a:t>
            </a:r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3041940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6F901D-3424-4D2A-8475-5704FEDD9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0A28D4AE-ED51-46FD-A038-E1B9EEB111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6453" y="2381250"/>
            <a:ext cx="9581214" cy="1123950"/>
          </a:xfrm>
        </p:spPr>
      </p:pic>
    </p:spTree>
    <p:extLst>
      <p:ext uri="{BB962C8B-B14F-4D97-AF65-F5344CB8AC3E}">
        <p14:creationId xmlns:p14="http://schemas.microsoft.com/office/powerpoint/2010/main" val="810280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66C2CD-1F8D-4F5B-9C3A-F63D3E77D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DBF7B55-CF57-43E2-AD23-46BC5B169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36" y="1953307"/>
            <a:ext cx="9525314" cy="3390366"/>
          </a:xfrm>
        </p:spPr>
      </p:pic>
    </p:spTree>
    <p:extLst>
      <p:ext uri="{BB962C8B-B14F-4D97-AF65-F5344CB8AC3E}">
        <p14:creationId xmlns:p14="http://schemas.microsoft.com/office/powerpoint/2010/main" val="3545112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5F9DFD-228A-41DA-8806-E35497949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</a:t>
            </a:r>
            <a:endParaRPr lang="en-TT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659E8F1E-5E8F-46D8-9159-442E83982A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8407" y="2129552"/>
            <a:ext cx="10229136" cy="2651998"/>
          </a:xfrm>
        </p:spPr>
      </p:pic>
    </p:spTree>
    <p:extLst>
      <p:ext uri="{BB962C8B-B14F-4D97-AF65-F5344CB8AC3E}">
        <p14:creationId xmlns:p14="http://schemas.microsoft.com/office/powerpoint/2010/main" val="623991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F02FAE-25AD-41D1-A2B8-D354ACFE2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39B1CED-62E7-4C41-B3C6-349DE4B69E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8104" y="2239067"/>
            <a:ext cx="7577346" cy="3679733"/>
          </a:xfrm>
        </p:spPr>
      </p:pic>
    </p:spTree>
    <p:extLst>
      <p:ext uri="{BB962C8B-B14F-4D97-AF65-F5344CB8AC3E}">
        <p14:creationId xmlns:p14="http://schemas.microsoft.com/office/powerpoint/2010/main" val="3437245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7B51E8-4CD2-4DCD-8FB5-942D08BF8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5ABE551D-2210-4E0B-9B5C-12EBA28F2F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9020" y="2429617"/>
            <a:ext cx="9282305" cy="2505260"/>
          </a:xfrm>
        </p:spPr>
      </p:pic>
    </p:spTree>
    <p:extLst>
      <p:ext uri="{BB962C8B-B14F-4D97-AF65-F5344CB8AC3E}">
        <p14:creationId xmlns:p14="http://schemas.microsoft.com/office/powerpoint/2010/main" val="1806345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BD8509-160D-4F00-BA18-F9B42E3B1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D0C5F2B4-60DE-4C80-B98A-52E9D29095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39" y="2496285"/>
            <a:ext cx="10134389" cy="1913790"/>
          </a:xfrm>
        </p:spPr>
      </p:pic>
    </p:spTree>
    <p:extLst>
      <p:ext uri="{BB962C8B-B14F-4D97-AF65-F5344CB8AC3E}">
        <p14:creationId xmlns:p14="http://schemas.microsoft.com/office/powerpoint/2010/main" val="2308005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16AC29-DF15-4F33-BA05-9975A525E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6</a:t>
            </a:r>
            <a:endParaRPr lang="en-T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34612"/>
            <a:ext cx="10515600" cy="353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25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9933A5-A676-4838-AF69-9FAF51C01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AD35C9A-881F-49B3-9BD1-D415D3B9E2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0059" y="2308533"/>
            <a:ext cx="8475516" cy="3477134"/>
          </a:xfrm>
        </p:spPr>
      </p:pic>
    </p:spTree>
    <p:extLst>
      <p:ext uri="{BB962C8B-B14F-4D97-AF65-F5344CB8AC3E}">
        <p14:creationId xmlns:p14="http://schemas.microsoft.com/office/powerpoint/2010/main" val="544767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757DA5-E330-482F-98AE-15B3ABCE6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5232BBF-7490-4A1D-B0DC-1A1C59580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7767" y="2257261"/>
            <a:ext cx="7180983" cy="2994106"/>
          </a:xfrm>
        </p:spPr>
      </p:pic>
    </p:spTree>
    <p:extLst>
      <p:ext uri="{BB962C8B-B14F-4D97-AF65-F5344CB8AC3E}">
        <p14:creationId xmlns:p14="http://schemas.microsoft.com/office/powerpoint/2010/main" val="1640417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F32880-BD78-41EC-A568-FD48EABFB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EE57BE45-0E3D-4AD7-A567-51B74BDE86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8678" y="2515314"/>
            <a:ext cx="9020772" cy="2410898"/>
          </a:xfrm>
        </p:spPr>
      </p:pic>
    </p:spTree>
    <p:extLst>
      <p:ext uri="{BB962C8B-B14F-4D97-AF65-F5344CB8AC3E}">
        <p14:creationId xmlns:p14="http://schemas.microsoft.com/office/powerpoint/2010/main" val="4169036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969A59-394D-4436-9C42-70B1F8DBA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BA61260-131A-4658-9FEF-6FEAA32777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3702" y="2120009"/>
            <a:ext cx="9256425" cy="3318766"/>
          </a:xfrm>
        </p:spPr>
      </p:pic>
    </p:spTree>
    <p:extLst>
      <p:ext uri="{BB962C8B-B14F-4D97-AF65-F5344CB8AC3E}">
        <p14:creationId xmlns:p14="http://schemas.microsoft.com/office/powerpoint/2010/main" val="3276582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6C67C5-7C52-4946-8617-ACD323A71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40A8F5DD-C066-4AA7-B7C4-17B6DDEB03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4849" y="2153109"/>
            <a:ext cx="9619876" cy="4067601"/>
          </a:xfrm>
        </p:spPr>
      </p:pic>
    </p:spTree>
    <p:extLst>
      <p:ext uri="{BB962C8B-B14F-4D97-AF65-F5344CB8AC3E}">
        <p14:creationId xmlns:p14="http://schemas.microsoft.com/office/powerpoint/2010/main" val="3700677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A9E5CC-7235-488A-B748-94BF895FE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79F3C3FC-5F86-417C-A582-5C007D6543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076" y="1820595"/>
            <a:ext cx="7639349" cy="4672280"/>
          </a:xfrm>
        </p:spPr>
      </p:pic>
    </p:spTree>
    <p:extLst>
      <p:ext uri="{BB962C8B-B14F-4D97-AF65-F5344CB8AC3E}">
        <p14:creationId xmlns:p14="http://schemas.microsoft.com/office/powerpoint/2010/main" val="3481582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5FC594-8C41-4D3C-9017-E1624D348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D8F53A15-357F-42DD-A7F3-E07426FDD3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4251" y="2072347"/>
            <a:ext cx="7282124" cy="3724445"/>
          </a:xfrm>
        </p:spPr>
      </p:pic>
    </p:spTree>
    <p:extLst>
      <p:ext uri="{BB962C8B-B14F-4D97-AF65-F5344CB8AC3E}">
        <p14:creationId xmlns:p14="http://schemas.microsoft.com/office/powerpoint/2010/main" val="3317942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01D640-E99F-46D4-90E7-48242A4E3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3B40BAC-2A97-4940-8AFE-7397E1EE5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4361" y="2277197"/>
            <a:ext cx="8535019" cy="1999528"/>
          </a:xfrm>
        </p:spPr>
      </p:pic>
    </p:spTree>
    <p:extLst>
      <p:ext uri="{BB962C8B-B14F-4D97-AF65-F5344CB8AC3E}">
        <p14:creationId xmlns:p14="http://schemas.microsoft.com/office/powerpoint/2010/main" val="1832338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00E89B-AF05-4D18-B1D7-9C0815FC3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02BD2E1C-DC3C-40BD-9649-6C8448329D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0600" y="1690688"/>
            <a:ext cx="5520000" cy="4877165"/>
          </a:xfrm>
        </p:spPr>
      </p:pic>
    </p:spTree>
    <p:extLst>
      <p:ext uri="{BB962C8B-B14F-4D97-AF65-F5344CB8AC3E}">
        <p14:creationId xmlns:p14="http://schemas.microsoft.com/office/powerpoint/2010/main" val="1282727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C1A415-2D81-46D4-B408-4C45CE5F3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7414FDC0-2FBC-4274-9A22-81FE252D05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8019" y="2134268"/>
            <a:ext cx="8429906" cy="3755503"/>
          </a:xfrm>
        </p:spPr>
      </p:pic>
    </p:spTree>
    <p:extLst>
      <p:ext uri="{BB962C8B-B14F-4D97-AF65-F5344CB8AC3E}">
        <p14:creationId xmlns:p14="http://schemas.microsoft.com/office/powerpoint/2010/main" val="237763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A52B44-825A-4880-BC70-A46BE81E4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694A3BC-D1E1-47BF-83A8-E784307A82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9067" y="2224765"/>
            <a:ext cx="8001233" cy="4000618"/>
          </a:xfrm>
        </p:spPr>
      </p:pic>
    </p:spTree>
    <p:extLst>
      <p:ext uri="{BB962C8B-B14F-4D97-AF65-F5344CB8AC3E}">
        <p14:creationId xmlns:p14="http://schemas.microsoft.com/office/powerpoint/2010/main" val="160544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37A93B-AF0C-4065-9AF7-FFFF8A7CD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F0E3E74A-2FC9-4A4B-A5C3-29033F1700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3723" y="1948500"/>
            <a:ext cx="8244202" cy="4095956"/>
          </a:xfrm>
        </p:spPr>
      </p:pic>
    </p:spTree>
    <p:extLst>
      <p:ext uri="{BB962C8B-B14F-4D97-AF65-F5344CB8AC3E}">
        <p14:creationId xmlns:p14="http://schemas.microsoft.com/office/powerpoint/2010/main" val="134798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5DA5CA-5C11-4E08-8475-0803629BE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19</a:t>
            </a:r>
            <a:endParaRPr lang="en-T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0019" y="2319897"/>
            <a:ext cx="9211961" cy="3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02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E37D23-C218-411B-A45E-46D10C66E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20</a:t>
            </a:r>
            <a:endParaRPr lang="en-TT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A5ACFBF4-5D89-4EC1-B196-B74295F6DA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2426" y="1771530"/>
            <a:ext cx="7810699" cy="4665453"/>
          </a:xfrm>
        </p:spPr>
      </p:pic>
    </p:spTree>
    <p:extLst>
      <p:ext uri="{BB962C8B-B14F-4D97-AF65-F5344CB8AC3E}">
        <p14:creationId xmlns:p14="http://schemas.microsoft.com/office/powerpoint/2010/main" val="4190944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9AA7B8-01B1-42E1-8762-0AEA01345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21</a:t>
            </a:r>
            <a:endParaRPr lang="en-TT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xmlns="" id="{D3CA329A-3051-436D-B6EF-C0EC57753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25239"/>
            <a:ext cx="10515600" cy="4152110"/>
          </a:xfrm>
        </p:spPr>
      </p:pic>
    </p:spTree>
    <p:extLst>
      <p:ext uri="{BB962C8B-B14F-4D97-AF65-F5344CB8AC3E}">
        <p14:creationId xmlns:p14="http://schemas.microsoft.com/office/powerpoint/2010/main" val="1349389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9CEA09-6DBD-49FF-B25D-DA259BDCC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371B6EF-4352-4225-AF1C-C5DF5DD71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1467" y="2315230"/>
            <a:ext cx="8439783" cy="3687973"/>
          </a:xfrm>
        </p:spPr>
      </p:pic>
    </p:spTree>
    <p:extLst>
      <p:ext uri="{BB962C8B-B14F-4D97-AF65-F5344CB8AC3E}">
        <p14:creationId xmlns:p14="http://schemas.microsoft.com/office/powerpoint/2010/main" val="1673638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13FEFE-6C2B-4DF0-9DD5-8A25A3BAD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F1DDF023-90CD-4F0A-BE17-4B946B5D30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2927" y="2096147"/>
            <a:ext cx="7239248" cy="3861746"/>
          </a:xfrm>
        </p:spPr>
      </p:pic>
    </p:spTree>
    <p:extLst>
      <p:ext uri="{BB962C8B-B14F-4D97-AF65-F5344CB8AC3E}">
        <p14:creationId xmlns:p14="http://schemas.microsoft.com/office/powerpoint/2010/main" val="1869960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46CAF8-C07F-48A2-8E9E-E84D2972F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D066B0A1-FF80-4D8E-BE3F-F2F814EB81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8982" y="2452540"/>
            <a:ext cx="7658418" cy="3540817"/>
          </a:xfrm>
        </p:spPr>
      </p:pic>
    </p:spTree>
    <p:extLst>
      <p:ext uri="{BB962C8B-B14F-4D97-AF65-F5344CB8AC3E}">
        <p14:creationId xmlns:p14="http://schemas.microsoft.com/office/powerpoint/2010/main" val="7688150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73A8C0-85E4-457E-B2FD-9BF1F3429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25</a:t>
            </a:r>
            <a:endParaRPr lang="en-TT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12CCF61E-5772-4D40-9439-12AFA4551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250" y="1825625"/>
            <a:ext cx="9647500" cy="4351338"/>
          </a:xfrm>
        </p:spPr>
      </p:pic>
    </p:spTree>
    <p:extLst>
      <p:ext uri="{BB962C8B-B14F-4D97-AF65-F5344CB8AC3E}">
        <p14:creationId xmlns:p14="http://schemas.microsoft.com/office/powerpoint/2010/main" val="2767881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B14154-F2CB-4FB9-B6BF-1264F2098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CCC673E-E7F4-4BD4-93A5-3125F53600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2294" y="2048533"/>
            <a:ext cx="8716828" cy="3675991"/>
          </a:xfrm>
        </p:spPr>
      </p:pic>
    </p:spTree>
    <p:extLst>
      <p:ext uri="{BB962C8B-B14F-4D97-AF65-F5344CB8AC3E}">
        <p14:creationId xmlns:p14="http://schemas.microsoft.com/office/powerpoint/2010/main" val="32154994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76B818-1B26-41B0-8EBD-D8F14165B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460F8163-3465-4594-9996-A922639E11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7116" y="1914382"/>
            <a:ext cx="7644083" cy="4676601"/>
          </a:xfrm>
        </p:spPr>
      </p:pic>
    </p:spTree>
    <p:extLst>
      <p:ext uri="{BB962C8B-B14F-4D97-AF65-F5344CB8AC3E}">
        <p14:creationId xmlns:p14="http://schemas.microsoft.com/office/powerpoint/2010/main" val="7546184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238F52-8657-48DF-97AF-ED74D07A9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E5FD9323-7B81-48C9-89F2-B01601D05B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8870" y="1910428"/>
            <a:ext cx="9544253" cy="3861722"/>
          </a:xfrm>
        </p:spPr>
      </p:pic>
    </p:spTree>
    <p:extLst>
      <p:ext uri="{BB962C8B-B14F-4D97-AF65-F5344CB8AC3E}">
        <p14:creationId xmlns:p14="http://schemas.microsoft.com/office/powerpoint/2010/main" val="40440810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F75C2C-2F23-4077-B1A9-5EBAF45AC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29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FD62303D-6EFA-4CB7-BB5C-DAA3F65D02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8021" y="2434340"/>
            <a:ext cx="7748903" cy="2234947"/>
          </a:xfrm>
        </p:spPr>
      </p:pic>
    </p:spTree>
    <p:extLst>
      <p:ext uri="{BB962C8B-B14F-4D97-AF65-F5344CB8AC3E}">
        <p14:creationId xmlns:p14="http://schemas.microsoft.com/office/powerpoint/2010/main" val="14756141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F7CB0A-6FCA-4DC3-8DFA-33BE2E855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E3E81336-7AE1-4E34-B8AC-5C44B0410C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4742" y="2324772"/>
            <a:ext cx="7534060" cy="3218777"/>
          </a:xfrm>
        </p:spPr>
      </p:pic>
    </p:spTree>
    <p:extLst>
      <p:ext uri="{BB962C8B-B14F-4D97-AF65-F5344CB8AC3E}">
        <p14:creationId xmlns:p14="http://schemas.microsoft.com/office/powerpoint/2010/main" val="5678400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E9CF0B-E4CF-460A-A58F-145ADFE08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3E91D8F-F514-421E-B819-9CEB01DA5D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9430" y="2786740"/>
            <a:ext cx="8658814" cy="3156860"/>
          </a:xfrm>
        </p:spPr>
      </p:pic>
    </p:spTree>
    <p:extLst>
      <p:ext uri="{BB962C8B-B14F-4D97-AF65-F5344CB8AC3E}">
        <p14:creationId xmlns:p14="http://schemas.microsoft.com/office/powerpoint/2010/main" val="3107517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04F34F-2D26-47AD-8352-8A6354D8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32</a:t>
            </a:r>
            <a:endParaRPr lang="en-T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50195"/>
            <a:ext cx="10515600" cy="350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333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BA5939-52DF-4D40-9EEF-C328A5122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1808B1C-FBDE-4929-BB9D-BCD82C59D8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1658" y="1919912"/>
            <a:ext cx="6801391" cy="4261314"/>
          </a:xfrm>
        </p:spPr>
      </p:pic>
    </p:spTree>
    <p:extLst>
      <p:ext uri="{BB962C8B-B14F-4D97-AF65-F5344CB8AC3E}">
        <p14:creationId xmlns:p14="http://schemas.microsoft.com/office/powerpoint/2010/main" val="20155562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292C81-3CE9-4F66-86BB-178D29CDF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34</a:t>
            </a:r>
            <a:endParaRPr lang="en-T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5666" y="1594965"/>
            <a:ext cx="5347902" cy="443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272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8A8189-001A-43AB-920B-325E72E5D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D1FF7F37-7D13-4E8D-83C0-746843FBA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1416" y="2123889"/>
            <a:ext cx="6615434" cy="3835034"/>
          </a:xfrm>
        </p:spPr>
      </p:pic>
    </p:spTree>
    <p:extLst>
      <p:ext uri="{BB962C8B-B14F-4D97-AF65-F5344CB8AC3E}">
        <p14:creationId xmlns:p14="http://schemas.microsoft.com/office/powerpoint/2010/main" val="832160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907C44-998B-400A-B037-E90848577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D474266-4FD7-4860-9A7E-F0042FFA3A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7679" y="2091266"/>
            <a:ext cx="5134296" cy="4250174"/>
          </a:xfrm>
        </p:spPr>
      </p:pic>
    </p:spTree>
    <p:extLst>
      <p:ext uri="{BB962C8B-B14F-4D97-AF65-F5344CB8AC3E}">
        <p14:creationId xmlns:p14="http://schemas.microsoft.com/office/powerpoint/2010/main" val="2032070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CB4404-8BF2-43E3-ACFC-33325FAF2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 37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5AA086EF-0A07-4ACA-B3ED-343590C5BA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9002" y="1785938"/>
            <a:ext cx="6387847" cy="4928150"/>
          </a:xfrm>
        </p:spPr>
      </p:pic>
    </p:spTree>
    <p:extLst>
      <p:ext uri="{BB962C8B-B14F-4D97-AF65-F5344CB8AC3E}">
        <p14:creationId xmlns:p14="http://schemas.microsoft.com/office/powerpoint/2010/main" val="176868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0509F6-ECC9-4023-8335-B6D8D6B45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33669277-CD39-43C1-A594-A741A7D9E9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0994" y="2443864"/>
            <a:ext cx="7728098" cy="2261486"/>
          </a:xfrm>
        </p:spPr>
      </p:pic>
    </p:spTree>
    <p:extLst>
      <p:ext uri="{BB962C8B-B14F-4D97-AF65-F5344CB8AC3E}">
        <p14:creationId xmlns:p14="http://schemas.microsoft.com/office/powerpoint/2010/main" val="27341089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68229D-3533-42CE-A1F0-03DF2458A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39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557C4BE-64B9-4458-ADDB-4C1A001942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022" y="2339092"/>
            <a:ext cx="8660864" cy="2461508"/>
          </a:xfrm>
        </p:spPr>
      </p:pic>
    </p:spTree>
    <p:extLst>
      <p:ext uri="{BB962C8B-B14F-4D97-AF65-F5344CB8AC3E}">
        <p14:creationId xmlns:p14="http://schemas.microsoft.com/office/powerpoint/2010/main" val="1234628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5AABAD-B55C-424E-9EEC-7E3FA5A4B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09746373-905E-4BC3-A870-198EAA51E8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7457" y="1918920"/>
            <a:ext cx="6234568" cy="4649731"/>
          </a:xfrm>
        </p:spPr>
      </p:pic>
    </p:spTree>
    <p:extLst>
      <p:ext uri="{BB962C8B-B14F-4D97-AF65-F5344CB8AC3E}">
        <p14:creationId xmlns:p14="http://schemas.microsoft.com/office/powerpoint/2010/main" val="29809670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852E6F3B-03E6-4ED7-95B7-0ED82B111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0317" y="1896110"/>
            <a:ext cx="8787131" cy="436604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8426D56-D9AE-4E83-8BBD-3FF60FA1C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317" y="3066131"/>
            <a:ext cx="5217445" cy="319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3041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42FC3121-913E-4170-AF4C-37BA6DC2E5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2220" y="1919997"/>
            <a:ext cx="10282646" cy="273772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E054D11-0B01-4DBB-B594-974CCA34F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741" y="3524816"/>
            <a:ext cx="5567604" cy="283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0650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A34038-D6B2-4DC6-917B-CC56E3522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DBABA3C-5326-4782-8464-D535129335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8350" y="1878304"/>
            <a:ext cx="7829550" cy="4614571"/>
          </a:xfrm>
        </p:spPr>
      </p:pic>
    </p:spTree>
    <p:extLst>
      <p:ext uri="{BB962C8B-B14F-4D97-AF65-F5344CB8AC3E}">
        <p14:creationId xmlns:p14="http://schemas.microsoft.com/office/powerpoint/2010/main" val="17145746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B4A58D-371F-4D1E-B193-3FE93EE55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C8D8F28-31B2-4289-8C82-E739CC41EB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054" y="2221314"/>
            <a:ext cx="6705891" cy="4271561"/>
          </a:xfrm>
        </p:spPr>
      </p:pic>
    </p:spTree>
    <p:extLst>
      <p:ext uri="{BB962C8B-B14F-4D97-AF65-F5344CB8AC3E}">
        <p14:creationId xmlns:p14="http://schemas.microsoft.com/office/powerpoint/2010/main" val="25189426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710161-2D9E-49D1-8D95-CEA0841F8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45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5B88C5C-A6C8-4845-8AC3-5521AC5BE0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5841" y="1690688"/>
            <a:ext cx="7543650" cy="4586287"/>
          </a:xfrm>
        </p:spPr>
      </p:pic>
    </p:spTree>
    <p:extLst>
      <p:ext uri="{BB962C8B-B14F-4D97-AF65-F5344CB8AC3E}">
        <p14:creationId xmlns:p14="http://schemas.microsoft.com/office/powerpoint/2010/main" val="1905798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95</Words>
  <Application>Microsoft Office PowerPoint</Application>
  <PresentationFormat>Widescreen</PresentationFormat>
  <Paragraphs>47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Calibri</vt:lpstr>
      <vt:lpstr>Calibri Light</vt:lpstr>
      <vt:lpstr>Office Theme</vt:lpstr>
      <vt:lpstr>Sea Math Test 2</vt:lpstr>
      <vt:lpstr>PowerPoint Presentation</vt:lpstr>
      <vt:lpstr>Answer 1</vt:lpstr>
      <vt:lpstr>Answer 2</vt:lpstr>
      <vt:lpstr>Answer 3</vt:lpstr>
      <vt:lpstr>Answer 4</vt:lpstr>
      <vt:lpstr>Answer 5</vt:lpstr>
      <vt:lpstr>Answer 6</vt:lpstr>
      <vt:lpstr>Answer 7</vt:lpstr>
      <vt:lpstr>Answer 8</vt:lpstr>
      <vt:lpstr>Answer 9</vt:lpstr>
      <vt:lpstr>Answer 10</vt:lpstr>
      <vt:lpstr>Answer 11</vt:lpstr>
      <vt:lpstr>Answer 12</vt:lpstr>
      <vt:lpstr>Answer 13</vt:lpstr>
      <vt:lpstr>Answer 14</vt:lpstr>
      <vt:lpstr>Answer 15</vt:lpstr>
      <vt:lpstr>Answer 16</vt:lpstr>
      <vt:lpstr>Answer 17</vt:lpstr>
      <vt:lpstr>Answer 18</vt:lpstr>
      <vt:lpstr>Answer 19</vt:lpstr>
      <vt:lpstr>Answer 20</vt:lpstr>
      <vt:lpstr>Answer 21</vt:lpstr>
      <vt:lpstr>Answer 22</vt:lpstr>
      <vt:lpstr>Answer 23</vt:lpstr>
      <vt:lpstr>Answer 24</vt:lpstr>
      <vt:lpstr>Answer 25</vt:lpstr>
      <vt:lpstr>Answer 26</vt:lpstr>
      <vt:lpstr>Answer 27</vt:lpstr>
      <vt:lpstr>Answer 28</vt:lpstr>
      <vt:lpstr>Answer 29</vt:lpstr>
      <vt:lpstr>Answer 30</vt:lpstr>
      <vt:lpstr>Answer 31</vt:lpstr>
      <vt:lpstr>Answer 32</vt:lpstr>
      <vt:lpstr>Answer 33</vt:lpstr>
      <vt:lpstr>Answer 34</vt:lpstr>
      <vt:lpstr>Answer 35</vt:lpstr>
      <vt:lpstr>Answer 36</vt:lpstr>
      <vt:lpstr>Answers 37</vt:lpstr>
      <vt:lpstr>Answer 38</vt:lpstr>
      <vt:lpstr>Answer 39</vt:lpstr>
      <vt:lpstr>Answer 40</vt:lpstr>
      <vt:lpstr>Answer 41</vt:lpstr>
      <vt:lpstr>Answer 42</vt:lpstr>
      <vt:lpstr>Answer 43</vt:lpstr>
      <vt:lpstr>Answer 44</vt:lpstr>
      <vt:lpstr>Answer 45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 Math Test 2</dc:title>
  <dc:creator>Lyndon Berkeley</dc:creator>
  <cp:lastModifiedBy>User</cp:lastModifiedBy>
  <cp:revision>45</cp:revision>
  <dcterms:created xsi:type="dcterms:W3CDTF">2021-10-15T09:27:42Z</dcterms:created>
  <dcterms:modified xsi:type="dcterms:W3CDTF">2021-10-17T02:13:26Z</dcterms:modified>
</cp:coreProperties>
</file>