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0" r:id="rId7"/>
    <p:sldId id="262" r:id="rId8"/>
    <p:sldId id="264" r:id="rId9"/>
    <p:sldId id="265" r:id="rId10"/>
    <p:sldId id="267" r:id="rId11"/>
    <p:sldId id="269" r:id="rId12"/>
    <p:sldId id="348" r:id="rId13"/>
    <p:sldId id="271" r:id="rId14"/>
    <p:sldId id="273" r:id="rId15"/>
    <p:sldId id="275" r:id="rId16"/>
    <p:sldId id="277" r:id="rId17"/>
    <p:sldId id="279" r:id="rId18"/>
    <p:sldId id="281" r:id="rId19"/>
    <p:sldId id="283" r:id="rId20"/>
    <p:sldId id="285" r:id="rId21"/>
    <p:sldId id="287" r:id="rId22"/>
    <p:sldId id="289" r:id="rId23"/>
    <p:sldId id="291" r:id="rId24"/>
    <p:sldId id="293" r:id="rId25"/>
    <p:sldId id="295" r:id="rId26"/>
    <p:sldId id="297" r:id="rId27"/>
    <p:sldId id="299" r:id="rId28"/>
    <p:sldId id="301" r:id="rId29"/>
    <p:sldId id="303" r:id="rId30"/>
    <p:sldId id="305" r:id="rId31"/>
    <p:sldId id="307" r:id="rId32"/>
    <p:sldId id="309" r:id="rId33"/>
    <p:sldId id="311" r:id="rId34"/>
    <p:sldId id="313" r:id="rId35"/>
    <p:sldId id="315" r:id="rId36"/>
    <p:sldId id="317" r:id="rId37"/>
    <p:sldId id="319" r:id="rId38"/>
    <p:sldId id="321" r:id="rId39"/>
    <p:sldId id="323" r:id="rId40"/>
    <p:sldId id="325" r:id="rId41"/>
    <p:sldId id="326" r:id="rId42"/>
    <p:sldId id="327" r:id="rId43"/>
    <p:sldId id="329" r:id="rId44"/>
    <p:sldId id="332" r:id="rId45"/>
    <p:sldId id="333" r:id="rId46"/>
    <p:sldId id="335" r:id="rId47"/>
    <p:sldId id="337" r:id="rId48"/>
    <p:sldId id="339" r:id="rId49"/>
    <p:sldId id="341" r:id="rId50"/>
    <p:sldId id="343" r:id="rId51"/>
    <p:sldId id="345" r:id="rId52"/>
    <p:sldId id="34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AB7E-2433-4BBF-AA2C-B7A7B9AAC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3B0F7-0924-4003-911C-F0448470F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3FD8A-466B-4209-B3ED-60AF6B81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CA6A-36AB-48A8-BBC7-EC4D4ECC5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F4362-8343-4DAE-A0C0-9C70257A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62565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73E11-7D02-40D2-99DB-DA0B982B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79EB6-24A7-45C3-A11C-2DD4F491F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E01E7-8394-49C4-B52C-A7DD0B346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C8285-7849-4645-B47C-02330C8A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396FB-1420-49E1-867E-DCB9A8EE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97520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B4AE7-F450-4A28-8E9E-5D37EDC0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234C0-9363-43F1-B616-BB389F64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B1897-5F08-408D-B21D-65E479C9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D4368-0FA0-4106-8712-B29BFC1D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88AD3-6DBA-4FC7-A76A-BCDFC20FD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98559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4BBBD-8FAB-4E17-95B1-D420E4E9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AB27F-0847-4CAA-A354-9C8F28EFB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6DA91-6056-4B24-8748-A60DD478F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5FCDD-C3A3-451B-AEF2-98DDB0275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8103E-9A1E-4790-9BAA-D74FA267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991E0-6CDA-4E2C-B06B-D73EA37D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37203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320E-6C43-46F6-9489-02995F23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D4E2D-8977-413B-B95D-CC6161853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31CB6-BED4-429A-89AD-AC69F69DD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3D1DF-8FD9-4C14-8409-3E49EB24F2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C018C-FAF4-4BCD-B8A1-DDBFA6D6F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49BFF-7DB7-4B63-B10B-0E049E74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E88A8-DE51-43B5-83D5-D087D3232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0748BE-8533-4F8B-A018-04A2CB81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9884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5937-CBA8-4E09-A937-E50C2EFA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A81B5-AB4D-44B2-96EE-0FD9EE72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5597-8A35-4B5D-A33D-DA368CC12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3D08B-C75D-4C05-87EC-E5B2377B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8718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924EEB-6830-4B94-82EE-1456CD21B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025AF-D074-4F60-8890-8A1E97D3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DEF75-EC3E-469E-9F7B-973ADE8B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48143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5E03-DFB2-434A-9743-D6053D214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48A18-24D6-4514-8ABD-86FC721F5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B00D4-08CE-41DB-94D3-63C5475A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5635A-3F84-4736-84C0-9E447DAAF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370DF-AA98-452C-9F28-A7C595CA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70EB5-8946-44D2-89EA-5DC0DB93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95867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2C3A-C49F-4BFD-9E9A-C629FC35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7243D-241A-4D87-9222-44A925F3A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556AA-D17A-4134-91E3-092FFFEB2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38128-C55D-4EFE-BB49-057A5D7D5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BF734-0D6F-4877-964C-C81223FD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0A3ADD-B022-4595-A1C7-4A82B5E9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78089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1F0D5-3736-4FFC-A8F9-4CD8DC25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18C10-AC10-4CDD-A932-638967DAD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8FBC2-8E46-44E3-A2F4-6AC41425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CF9F0-8228-4A07-92B6-092976273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DC4F-1CB5-40BD-BE25-22FCBF75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98732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C00B84-D297-4E42-8AF9-C034E51343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4D557-7C58-434A-861B-0D4F8A356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95BB2-82C9-4F8A-A649-76A9380B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7E3DA-127A-4B40-B318-770FED09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B450B-8E69-445A-A6FB-6583856A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65013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2695C4-310F-4FE8-8452-2294475D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19555-CF98-4DC6-9B40-2CC42B1BB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F7596-A35F-4CF5-90A4-813F4FD6E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5CDB2-32F4-4157-8919-91D1852C2E01}" type="datetimeFigureOut">
              <a:rPr lang="en-TT" smtClean="0"/>
              <a:t>09/10/2021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C28C0-1327-4427-A2D9-012AFBABD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B44CF-9DC5-48E8-8FEB-240EA4A81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ABB9-FC9F-4339-907D-8D144AED4DC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64265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8EB09-8FC4-411C-ADFC-D166E4033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Mathematics</a:t>
            </a:r>
            <a:endParaRPr lang="en-T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A1B56-E139-4FBB-8105-BBAE25F0B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Test 1 - Answers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41736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1EB72-4314-4F7E-943C-6FDF9CBF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Answer1</a:t>
            </a:r>
            <a:endParaRPr lang="en-T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A5119-358B-4E42-A566-0FAC18302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r>
              <a:rPr lang="en-TT" dirty="0"/>
              <a:t>             Four million five hundred and twenty-two thousand and ten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0B49B-2B60-44D2-827A-247EA23A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631899"/>
            <a:ext cx="10086975" cy="375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8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A0FF9-56B6-489F-BF1E-94A97A3A2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</a:t>
            </a:r>
            <a:endParaRPr lang="en-T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A6AEE-527F-442C-B05D-8BFAED570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                             </a:t>
            </a:r>
            <a:endParaRPr lang="en-T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FAB276-BCAE-4969-B32D-36CAD1584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952490"/>
            <a:ext cx="9353550" cy="399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5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E021A-229C-4EED-A4B8-8C6FB511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024554-0DF0-48A0-B2FD-C133FA879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5537" y="2537987"/>
            <a:ext cx="8442578" cy="1948288"/>
          </a:xfrm>
        </p:spPr>
      </p:pic>
    </p:spTree>
    <p:extLst>
      <p:ext uri="{BB962C8B-B14F-4D97-AF65-F5344CB8AC3E}">
        <p14:creationId xmlns:p14="http://schemas.microsoft.com/office/powerpoint/2010/main" val="2773115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BAA63-E616-4D2F-AC31-D0016B86F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CE2F40-2FE8-4853-ABE7-D93EF479B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151" y="2139081"/>
            <a:ext cx="9824279" cy="2118594"/>
          </a:xfrm>
        </p:spPr>
      </p:pic>
    </p:spTree>
    <p:extLst>
      <p:ext uri="{BB962C8B-B14F-4D97-AF65-F5344CB8AC3E}">
        <p14:creationId xmlns:p14="http://schemas.microsoft.com/office/powerpoint/2010/main" val="79449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5280-3637-458A-97DC-CEEE850E2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for Question 4</a:t>
            </a:r>
            <a:endParaRPr lang="en-T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99E64-6368-40DE-8715-C021122D3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rice = 240kg</a:t>
            </a:r>
          </a:p>
          <a:p>
            <a:r>
              <a:rPr lang="en-US" dirty="0"/>
              <a:t>Method 1 = 40% distributed</a:t>
            </a:r>
          </a:p>
          <a:p>
            <a:r>
              <a:rPr lang="en-US" dirty="0"/>
              <a:t>40% is 40 out of every 100 (or       ) </a:t>
            </a:r>
          </a:p>
          <a:p>
            <a:r>
              <a:rPr lang="en-US" dirty="0"/>
              <a:t> =         x         = 4 x 24 = 96 kg. Therefore 96kg was distributed.</a:t>
            </a:r>
          </a:p>
          <a:p>
            <a:r>
              <a:rPr lang="en-US" dirty="0"/>
              <a:t>How many  remained = 240 – 96 = 144kg</a:t>
            </a:r>
          </a:p>
          <a:p>
            <a:r>
              <a:rPr lang="en-US" dirty="0"/>
              <a:t>Method 2 = 100 – 40 = 60% remains, therefore</a:t>
            </a:r>
          </a:p>
          <a:p>
            <a:r>
              <a:rPr lang="en-US" dirty="0"/>
              <a:t>=        x         = 6 x 24 = 144 </a:t>
            </a:r>
          </a:p>
          <a:p>
            <a:r>
              <a:rPr lang="en-US" dirty="0"/>
              <a:t>Ans = 144</a:t>
            </a:r>
            <a:endParaRPr lang="en-T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49E728-1657-473C-A0F9-2219982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197" y="2752685"/>
            <a:ext cx="400106" cy="571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298EA-3708-48EE-8753-D88BC2B0D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296" y="3324265"/>
            <a:ext cx="400106" cy="571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368552-F834-4AA0-9B72-F603081CA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155" y="3335577"/>
            <a:ext cx="428685" cy="571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620FDE-D517-4AA8-95CF-096B10A0E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812" y="4845529"/>
            <a:ext cx="428685" cy="5715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3595F7-A7D2-4996-8DD3-505D0942C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42" y="4870537"/>
            <a:ext cx="42868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2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37E-0A61-46B4-A5BC-3012736E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Answer 5</a:t>
            </a:r>
            <a:endParaRPr lang="en-TT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E8E39A3-6B2F-4486-92A9-8A4CDE38F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anchor="ctr">
            <a:normAutofit/>
          </a:bodyPr>
          <a:lstStyle/>
          <a:p>
            <a:r>
              <a:rPr lang="en-US" dirty="0"/>
              <a:t>3/8 = 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85000C-8150-4B70-90C0-EEA0498DC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443" y="1988754"/>
            <a:ext cx="4750809" cy="215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59175-9C98-44FE-98F9-95CF4A94E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83" y="3605807"/>
            <a:ext cx="533474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05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235EF-D200-4A88-9470-78AD1E98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57EDDB-B159-402C-A3E2-96B167AE2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177" y="2180312"/>
            <a:ext cx="8912348" cy="3186685"/>
          </a:xfrm>
        </p:spPr>
      </p:pic>
    </p:spTree>
    <p:extLst>
      <p:ext uri="{BB962C8B-B14F-4D97-AF65-F5344CB8AC3E}">
        <p14:creationId xmlns:p14="http://schemas.microsoft.com/office/powerpoint/2010/main" val="4191612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1E605-B345-4553-8C26-5CE065DB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40140A-849D-4881-9FD3-67109E830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2995" y="2228681"/>
            <a:ext cx="10018241" cy="3071287"/>
          </a:xfrm>
        </p:spPr>
      </p:pic>
    </p:spTree>
    <p:extLst>
      <p:ext uri="{BB962C8B-B14F-4D97-AF65-F5344CB8AC3E}">
        <p14:creationId xmlns:p14="http://schemas.microsoft.com/office/powerpoint/2010/main" val="1073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551C-2709-4A01-A7FA-7F060B2F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CF19C7-D589-40C8-A44D-0D4CC05B3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551" y="2146169"/>
            <a:ext cx="7096124" cy="3661848"/>
          </a:xfrm>
        </p:spPr>
      </p:pic>
    </p:spTree>
    <p:extLst>
      <p:ext uri="{BB962C8B-B14F-4D97-AF65-F5344CB8AC3E}">
        <p14:creationId xmlns:p14="http://schemas.microsoft.com/office/powerpoint/2010/main" val="2765589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5FEA3-7370-4358-9BC8-5CCEECE7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7875C5-519C-40E9-83D4-7C7FA5F6F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9699" y="2593476"/>
            <a:ext cx="8805503" cy="2645274"/>
          </a:xfrm>
        </p:spPr>
      </p:pic>
    </p:spTree>
    <p:extLst>
      <p:ext uri="{BB962C8B-B14F-4D97-AF65-F5344CB8AC3E}">
        <p14:creationId xmlns:p14="http://schemas.microsoft.com/office/powerpoint/2010/main" val="1181676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3B27B-6F60-43B7-9218-B445E742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4C2516-39B4-4871-8F59-40924F018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372" y="2628900"/>
            <a:ext cx="9282929" cy="2724150"/>
          </a:xfrm>
        </p:spPr>
      </p:pic>
    </p:spTree>
    <p:extLst>
      <p:ext uri="{BB962C8B-B14F-4D97-AF65-F5344CB8AC3E}">
        <p14:creationId xmlns:p14="http://schemas.microsoft.com/office/powerpoint/2010/main" val="2974847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B3AA-4B31-49E0-B94D-27259EE1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834B5F-56C6-485A-BD12-83CABACB0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418" y="2467686"/>
            <a:ext cx="6119507" cy="2180514"/>
          </a:xfrm>
        </p:spPr>
      </p:pic>
    </p:spTree>
    <p:extLst>
      <p:ext uri="{BB962C8B-B14F-4D97-AF65-F5344CB8AC3E}">
        <p14:creationId xmlns:p14="http://schemas.microsoft.com/office/powerpoint/2010/main" val="1682241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FFF8-82AA-467F-9D04-A820BACD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28A109-CE1B-40ED-9FD8-9CD0BC7F5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700" y="2443025"/>
            <a:ext cx="6983095" cy="2748100"/>
          </a:xfrm>
        </p:spPr>
      </p:pic>
    </p:spTree>
    <p:extLst>
      <p:ext uri="{BB962C8B-B14F-4D97-AF65-F5344CB8AC3E}">
        <p14:creationId xmlns:p14="http://schemas.microsoft.com/office/powerpoint/2010/main" val="423904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35E27-A3BD-49C7-8AAC-4FC57D74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9E31CC-9D7D-4299-9746-C922AF8491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3155" y="2300938"/>
            <a:ext cx="8206119" cy="3535703"/>
          </a:xfrm>
        </p:spPr>
      </p:pic>
    </p:spTree>
    <p:extLst>
      <p:ext uri="{BB962C8B-B14F-4D97-AF65-F5344CB8AC3E}">
        <p14:creationId xmlns:p14="http://schemas.microsoft.com/office/powerpoint/2010/main" val="1945713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F0A38-819D-43E3-8AD4-07889F7E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F1BD60-AE8A-4F56-A32E-23E607359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7960" y="2491522"/>
            <a:ext cx="8629407" cy="1451828"/>
          </a:xfrm>
        </p:spPr>
      </p:pic>
    </p:spTree>
    <p:extLst>
      <p:ext uri="{BB962C8B-B14F-4D97-AF65-F5344CB8AC3E}">
        <p14:creationId xmlns:p14="http://schemas.microsoft.com/office/powerpoint/2010/main" val="2964547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3C42-5310-4D2E-87C4-07EFDFE4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A97B7C-9B19-4816-896E-A7CCDF2169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0392" y="2309660"/>
            <a:ext cx="7834658" cy="3456910"/>
          </a:xfrm>
        </p:spPr>
      </p:pic>
    </p:spTree>
    <p:extLst>
      <p:ext uri="{BB962C8B-B14F-4D97-AF65-F5344CB8AC3E}">
        <p14:creationId xmlns:p14="http://schemas.microsoft.com/office/powerpoint/2010/main" val="2529000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1A28-BB59-41B6-A55C-32474DC3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97DFEB-5E4C-4F43-A957-00C0FB242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758" y="2272898"/>
            <a:ext cx="8893632" cy="2956049"/>
          </a:xfrm>
        </p:spPr>
      </p:pic>
    </p:spTree>
    <p:extLst>
      <p:ext uri="{BB962C8B-B14F-4D97-AF65-F5344CB8AC3E}">
        <p14:creationId xmlns:p14="http://schemas.microsoft.com/office/powerpoint/2010/main" val="317466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7C6F-DF73-4151-98B7-169139A17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17</a:t>
            </a:r>
            <a:endParaRPr lang="en-TT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3A3D566-0462-4A6A-9A00-119A9E9C0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330" y="1490663"/>
            <a:ext cx="8530170" cy="4696385"/>
          </a:xfrm>
        </p:spPr>
      </p:pic>
    </p:spTree>
    <p:extLst>
      <p:ext uri="{BB962C8B-B14F-4D97-AF65-F5344CB8AC3E}">
        <p14:creationId xmlns:p14="http://schemas.microsoft.com/office/powerpoint/2010/main" val="2827800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94432-5335-4FB0-8FB9-5ED661DD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0CCE30-69EF-4C87-A18E-ABADE77DD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794" y="2287515"/>
            <a:ext cx="9152496" cy="1671925"/>
          </a:xfrm>
        </p:spPr>
      </p:pic>
    </p:spTree>
    <p:extLst>
      <p:ext uri="{BB962C8B-B14F-4D97-AF65-F5344CB8AC3E}">
        <p14:creationId xmlns:p14="http://schemas.microsoft.com/office/powerpoint/2010/main" val="2651177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F8D61-0424-46FE-888E-BF2A21248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B21EA4-2F8F-4725-99DF-3ADFA6AA1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042" y="2305723"/>
            <a:ext cx="8825283" cy="2883666"/>
          </a:xfrm>
        </p:spPr>
      </p:pic>
    </p:spTree>
    <p:extLst>
      <p:ext uri="{BB962C8B-B14F-4D97-AF65-F5344CB8AC3E}">
        <p14:creationId xmlns:p14="http://schemas.microsoft.com/office/powerpoint/2010/main" val="1135981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3595-6556-423E-82F5-A95D0DA1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4B8006-CD1A-44BB-9856-1CF5E6E8E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4015" y="1900051"/>
            <a:ext cx="7144676" cy="4605765"/>
          </a:xfrm>
        </p:spPr>
      </p:pic>
    </p:spTree>
    <p:extLst>
      <p:ext uri="{BB962C8B-B14F-4D97-AF65-F5344CB8AC3E}">
        <p14:creationId xmlns:p14="http://schemas.microsoft.com/office/powerpoint/2010/main" val="1685761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0508-AC21-46BB-9463-3C350E917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C2E70D-0115-48C0-A241-54016D823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723" y="2150700"/>
            <a:ext cx="9380663" cy="2745150"/>
          </a:xfrm>
        </p:spPr>
      </p:pic>
    </p:spTree>
    <p:extLst>
      <p:ext uri="{BB962C8B-B14F-4D97-AF65-F5344CB8AC3E}">
        <p14:creationId xmlns:p14="http://schemas.microsoft.com/office/powerpoint/2010/main" val="2839249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8C685-4C57-400D-A230-4669FA584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22</a:t>
            </a:r>
            <a:endParaRPr lang="en-TT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5754909-3B7A-4F12-BA7C-2C4D3C29F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309" y="1825625"/>
            <a:ext cx="9401381" cy="4351338"/>
          </a:xfrm>
        </p:spPr>
      </p:pic>
    </p:spTree>
    <p:extLst>
      <p:ext uri="{BB962C8B-B14F-4D97-AF65-F5344CB8AC3E}">
        <p14:creationId xmlns:p14="http://schemas.microsoft.com/office/powerpoint/2010/main" val="3223920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467E1-8F28-4A55-83E3-D388BEC59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EFDBDC-B1F7-4AD2-82BB-EE8B90E6B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613" y="2277172"/>
            <a:ext cx="10014862" cy="2561527"/>
          </a:xfrm>
        </p:spPr>
      </p:pic>
    </p:spTree>
    <p:extLst>
      <p:ext uri="{BB962C8B-B14F-4D97-AF65-F5344CB8AC3E}">
        <p14:creationId xmlns:p14="http://schemas.microsoft.com/office/powerpoint/2010/main" val="3896069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1F736-BB89-4A5C-A24F-C17850CDD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62F8FF-8FE5-497C-92FF-87705E056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9585" y="2204391"/>
            <a:ext cx="9847863" cy="2607306"/>
          </a:xfrm>
        </p:spPr>
      </p:pic>
    </p:spTree>
    <p:extLst>
      <p:ext uri="{BB962C8B-B14F-4D97-AF65-F5344CB8AC3E}">
        <p14:creationId xmlns:p14="http://schemas.microsoft.com/office/powerpoint/2010/main" val="2287687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ACB1-A0AB-4A8B-8FA0-EB2F35CA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FD1916-4BC4-4B0F-9683-2221081D8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873" y="2442773"/>
            <a:ext cx="8679822" cy="1729732"/>
          </a:xfrm>
        </p:spPr>
      </p:pic>
    </p:spTree>
    <p:extLst>
      <p:ext uri="{BB962C8B-B14F-4D97-AF65-F5344CB8AC3E}">
        <p14:creationId xmlns:p14="http://schemas.microsoft.com/office/powerpoint/2010/main" val="1237056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9EE9-5692-45E3-9CE7-86BCF545C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F54D47-0524-4EFC-A788-560FB16287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271" y="2326790"/>
            <a:ext cx="7715016" cy="3864483"/>
          </a:xfrm>
        </p:spPr>
      </p:pic>
    </p:spTree>
    <p:extLst>
      <p:ext uri="{BB962C8B-B14F-4D97-AF65-F5344CB8AC3E}">
        <p14:creationId xmlns:p14="http://schemas.microsoft.com/office/powerpoint/2010/main" val="35692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6505-8A53-4860-8B16-F9866F72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6926ED-EBC9-4012-A2C7-CF2F216CF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064" y="2480026"/>
            <a:ext cx="8824040" cy="2091974"/>
          </a:xfrm>
        </p:spPr>
      </p:pic>
    </p:spTree>
    <p:extLst>
      <p:ext uri="{BB962C8B-B14F-4D97-AF65-F5344CB8AC3E}">
        <p14:creationId xmlns:p14="http://schemas.microsoft.com/office/powerpoint/2010/main" val="4034258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4D51-4D3F-4C23-BFDE-A030BD7C0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FA25A-1432-4D9D-92D9-5DBA7E706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232" y="2354441"/>
            <a:ext cx="8955610" cy="2190926"/>
          </a:xfrm>
        </p:spPr>
      </p:pic>
    </p:spTree>
    <p:extLst>
      <p:ext uri="{BB962C8B-B14F-4D97-AF65-F5344CB8AC3E}">
        <p14:creationId xmlns:p14="http://schemas.microsoft.com/office/powerpoint/2010/main" val="1647275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BD5D-7AF1-4CA0-8B99-0C4332FA1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BC2452-47AB-4D54-8618-5E5C3A3FD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971" y="2434340"/>
            <a:ext cx="8841922" cy="2155415"/>
          </a:xfrm>
        </p:spPr>
      </p:pic>
    </p:spTree>
    <p:extLst>
      <p:ext uri="{BB962C8B-B14F-4D97-AF65-F5344CB8AC3E}">
        <p14:creationId xmlns:p14="http://schemas.microsoft.com/office/powerpoint/2010/main" val="748462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FD41-DEF2-4B70-B3A0-3B95FE0C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8B557B-8CA6-4A88-A5B8-CE0B1E135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890" y="2324803"/>
            <a:ext cx="9823897" cy="2390072"/>
          </a:xfrm>
        </p:spPr>
      </p:pic>
    </p:spTree>
    <p:extLst>
      <p:ext uri="{BB962C8B-B14F-4D97-AF65-F5344CB8AC3E}">
        <p14:creationId xmlns:p14="http://schemas.microsoft.com/office/powerpoint/2010/main" val="2483200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5B28-07AB-42AD-B0A6-07BBB392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3AA601-549B-461B-8AF1-1789A52B6A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812" y="2276313"/>
            <a:ext cx="8024215" cy="3455267"/>
          </a:xfrm>
        </p:spPr>
      </p:pic>
    </p:spTree>
    <p:extLst>
      <p:ext uri="{BB962C8B-B14F-4D97-AF65-F5344CB8AC3E}">
        <p14:creationId xmlns:p14="http://schemas.microsoft.com/office/powerpoint/2010/main" val="3466760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24B19-FA46-4CE1-8463-343ECE69B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1AA695-3150-42D5-8FE8-5840F5EBA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8120" y="2023902"/>
            <a:ext cx="8928905" cy="3828943"/>
          </a:xfrm>
        </p:spPr>
      </p:pic>
    </p:spTree>
    <p:extLst>
      <p:ext uri="{BB962C8B-B14F-4D97-AF65-F5344CB8AC3E}">
        <p14:creationId xmlns:p14="http://schemas.microsoft.com/office/powerpoint/2010/main" val="3803549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F8FFB-0923-40E1-9394-56EAFD984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7E305C-012B-4069-8288-237415B55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6489" y="2148791"/>
            <a:ext cx="9058140" cy="4052751"/>
          </a:xfrm>
        </p:spPr>
      </p:pic>
    </p:spTree>
    <p:extLst>
      <p:ext uri="{BB962C8B-B14F-4D97-AF65-F5344CB8AC3E}">
        <p14:creationId xmlns:p14="http://schemas.microsoft.com/office/powerpoint/2010/main" val="911180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0751D-FDC4-4AB1-BBF1-99D47D4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8995D2-F0D2-47B2-ABE3-A8B2EBDDA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877" y="2051804"/>
            <a:ext cx="7542246" cy="4263649"/>
          </a:xfrm>
        </p:spPr>
      </p:pic>
    </p:spTree>
    <p:extLst>
      <p:ext uri="{BB962C8B-B14F-4D97-AF65-F5344CB8AC3E}">
        <p14:creationId xmlns:p14="http://schemas.microsoft.com/office/powerpoint/2010/main" val="1554210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68BE-0510-4C79-9A9D-276105B29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662179-A90E-4A95-B106-C1AE3ABD9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887" y="2110241"/>
            <a:ext cx="8709959" cy="3925379"/>
          </a:xfrm>
        </p:spPr>
      </p:pic>
    </p:spTree>
    <p:extLst>
      <p:ext uri="{BB962C8B-B14F-4D97-AF65-F5344CB8AC3E}">
        <p14:creationId xmlns:p14="http://schemas.microsoft.com/office/powerpoint/2010/main" val="176722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3AD43-E392-4F06-8075-4B569EA66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C339F8-37BD-45CF-B4FF-8AB760D9F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372" y="2143769"/>
            <a:ext cx="9825377" cy="4307015"/>
          </a:xfrm>
        </p:spPr>
      </p:pic>
    </p:spTree>
    <p:extLst>
      <p:ext uri="{BB962C8B-B14F-4D97-AF65-F5344CB8AC3E}">
        <p14:creationId xmlns:p14="http://schemas.microsoft.com/office/powerpoint/2010/main" val="115557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02D6B-2DB6-4CD0-B640-B76E4599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F7C899-5A16-4036-BC8E-80D36BBFA3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221" y="2069098"/>
            <a:ext cx="9726227" cy="4084648"/>
          </a:xfrm>
        </p:spPr>
      </p:pic>
    </p:spTree>
    <p:extLst>
      <p:ext uri="{BB962C8B-B14F-4D97-AF65-F5344CB8AC3E}">
        <p14:creationId xmlns:p14="http://schemas.microsoft.com/office/powerpoint/2010/main" val="1169621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10E38-31A1-436A-BA95-A287EB3A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2BBE44-3931-479C-B0C9-EA5E56CAA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3445" y="2066278"/>
            <a:ext cx="8796796" cy="3493081"/>
          </a:xfrm>
        </p:spPr>
      </p:pic>
    </p:spTree>
    <p:extLst>
      <p:ext uri="{BB962C8B-B14F-4D97-AF65-F5344CB8AC3E}">
        <p14:creationId xmlns:p14="http://schemas.microsoft.com/office/powerpoint/2010/main" val="1446898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AF99-5CE9-47F5-B6AE-E95F053C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0B41B1-7199-472C-8653-0FF82D535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281" y="2028748"/>
            <a:ext cx="3866737" cy="260539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A064E0-4AFB-419B-86D0-AF3764EE5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850" y="2557403"/>
            <a:ext cx="6178846" cy="260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642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F8FC-56B0-4D5F-969F-1C589F5D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E88179-A836-4EA3-A1DB-0680BCBB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53" y="1838878"/>
            <a:ext cx="6128824" cy="3961847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F616B-BC8A-4378-B68B-DC9D2D1FB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813" y="3624123"/>
            <a:ext cx="3705742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40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F8FC-56B0-4D5F-969F-1C589F5D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39</a:t>
            </a:r>
            <a:endParaRPr lang="en-TT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481FE4-A8F8-4AFA-9E8D-8FD29BDF8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993" y="2028629"/>
            <a:ext cx="3381847" cy="280074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6BFC6D-34EA-4635-8B8B-71663F9EE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026" y="2131676"/>
            <a:ext cx="5344271" cy="307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049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51D2-2275-4DDA-A1D9-D7218877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423AD6-E0BB-4DC5-9ACC-C1B3C4FCA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2245092"/>
            <a:ext cx="9816509" cy="2318030"/>
          </a:xfrm>
        </p:spPr>
      </p:pic>
    </p:spTree>
    <p:extLst>
      <p:ext uri="{BB962C8B-B14F-4D97-AF65-F5344CB8AC3E}">
        <p14:creationId xmlns:p14="http://schemas.microsoft.com/office/powerpoint/2010/main" val="33192667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F6B82-60DF-491A-A32D-05DE7DE51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8ED0D8-3496-4C64-9074-C4FDAE688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9361" y="2205912"/>
            <a:ext cx="10515600" cy="2969334"/>
          </a:xfrm>
        </p:spPr>
      </p:pic>
    </p:spTree>
    <p:extLst>
      <p:ext uri="{BB962C8B-B14F-4D97-AF65-F5344CB8AC3E}">
        <p14:creationId xmlns:p14="http://schemas.microsoft.com/office/powerpoint/2010/main" val="20483983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859-590F-4624-AD9E-1DB3A552D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5A25AC-6C3A-41F6-83CE-9DBAE89D5C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949" y="2039562"/>
            <a:ext cx="7228690" cy="4435493"/>
          </a:xfrm>
        </p:spPr>
      </p:pic>
    </p:spTree>
    <p:extLst>
      <p:ext uri="{BB962C8B-B14F-4D97-AF65-F5344CB8AC3E}">
        <p14:creationId xmlns:p14="http://schemas.microsoft.com/office/powerpoint/2010/main" val="447154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D95B-B973-4CC0-921F-E0D251D6F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8EBFA8-4818-41F3-B92E-584C7B58D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974" y="1765741"/>
            <a:ext cx="8097405" cy="4727134"/>
          </a:xfrm>
        </p:spPr>
      </p:pic>
    </p:spTree>
    <p:extLst>
      <p:ext uri="{BB962C8B-B14F-4D97-AF65-F5344CB8AC3E}">
        <p14:creationId xmlns:p14="http://schemas.microsoft.com/office/powerpoint/2010/main" val="22016538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B379B-C7E9-46F6-BADD-EFD325E27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99DAF6-AA73-4494-A069-B92E849D6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752" y="1820133"/>
            <a:ext cx="7997583" cy="4553783"/>
          </a:xfrm>
        </p:spPr>
      </p:pic>
    </p:spTree>
    <p:extLst>
      <p:ext uri="{BB962C8B-B14F-4D97-AF65-F5344CB8AC3E}">
        <p14:creationId xmlns:p14="http://schemas.microsoft.com/office/powerpoint/2010/main" val="3368838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0F878-D6A1-4971-B011-C03CB9F9C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026AA2-8EBE-4C61-A714-5A2D10F5BD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5030" y="1903752"/>
            <a:ext cx="7093358" cy="4662067"/>
          </a:xfrm>
        </p:spPr>
      </p:pic>
    </p:spTree>
    <p:extLst>
      <p:ext uri="{BB962C8B-B14F-4D97-AF65-F5344CB8AC3E}">
        <p14:creationId xmlns:p14="http://schemas.microsoft.com/office/powerpoint/2010/main" val="3947035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BF40EF30897942A0703A6332788DE9" ma:contentTypeVersion="5" ma:contentTypeDescription="Create a new document." ma:contentTypeScope="" ma:versionID="137ed966a90139c1d41ac1da6460657c">
  <xsd:schema xmlns:xsd="http://www.w3.org/2001/XMLSchema" xmlns:xs="http://www.w3.org/2001/XMLSchema" xmlns:p="http://schemas.microsoft.com/office/2006/metadata/properties" xmlns:ns3="4b5b69f8-acfb-4e3e-87d1-bb86ab94ebbc" targetNamespace="http://schemas.microsoft.com/office/2006/metadata/properties" ma:root="true" ma:fieldsID="6f0628c46f50ba8dac047e1b186f36ab" ns3:_="">
    <xsd:import namespace="4b5b69f8-acfb-4e3e-87d1-bb86ab94eb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5b69f8-acfb-4e3e-87d1-bb86ab94eb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F2833B-2E67-4BC1-90A5-5E5717C028A3}">
  <ds:schemaRefs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metadata/properties"/>
    <ds:schemaRef ds:uri="4b5b69f8-acfb-4e3e-87d1-bb86ab94ebbc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4148833-D9D1-4D4F-9B5E-C99B795524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8A0986-68B6-44D5-8195-2A25BEE4EC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5b69f8-acfb-4e3e-87d1-bb86ab94eb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184</Words>
  <Application>Microsoft Office PowerPoint</Application>
  <PresentationFormat>Widescreen</PresentationFormat>
  <Paragraphs>68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Mathematics</vt:lpstr>
      <vt:lpstr>Answer1</vt:lpstr>
      <vt:lpstr>Answer 2</vt:lpstr>
      <vt:lpstr>Answer 4</vt:lpstr>
      <vt:lpstr>Answer 4</vt:lpstr>
      <vt:lpstr>Working for Question 4</vt:lpstr>
      <vt:lpstr>Answer 5</vt:lpstr>
      <vt:lpstr>Answer 6</vt:lpstr>
      <vt:lpstr>Answer 7</vt:lpstr>
      <vt:lpstr>Answer 8</vt:lpstr>
      <vt:lpstr>Answer 9</vt:lpstr>
      <vt:lpstr>Answer 10</vt:lpstr>
      <vt:lpstr>Answer 11</vt:lpstr>
      <vt:lpstr>Answer 12</vt:lpstr>
      <vt:lpstr>Answer 13</vt:lpstr>
      <vt:lpstr>Answer 14</vt:lpstr>
      <vt:lpstr>Answer 15</vt:lpstr>
      <vt:lpstr>Answer 16</vt:lpstr>
      <vt:lpstr>Answer 17</vt:lpstr>
      <vt:lpstr>Answer 18</vt:lpstr>
      <vt:lpstr>Answer 19</vt:lpstr>
      <vt:lpstr>Answer 20</vt:lpstr>
      <vt:lpstr>Answer 21</vt:lpstr>
      <vt:lpstr>Answer 22</vt:lpstr>
      <vt:lpstr>Answer 23</vt:lpstr>
      <vt:lpstr>Answer 24</vt:lpstr>
      <vt:lpstr>Answer 25</vt:lpstr>
      <vt:lpstr>Answer 26</vt:lpstr>
      <vt:lpstr>Answer 27</vt:lpstr>
      <vt:lpstr>Answer 28</vt:lpstr>
      <vt:lpstr>Answer 29</vt:lpstr>
      <vt:lpstr>Answer 30</vt:lpstr>
      <vt:lpstr>Answer 31</vt:lpstr>
      <vt:lpstr>Answer 32</vt:lpstr>
      <vt:lpstr>Answer 33</vt:lpstr>
      <vt:lpstr>Answer 34</vt:lpstr>
      <vt:lpstr>Answer 35</vt:lpstr>
      <vt:lpstr>Answer 35</vt:lpstr>
      <vt:lpstr>Answer 35</vt:lpstr>
      <vt:lpstr>Answer 36</vt:lpstr>
      <vt:lpstr>Answer 37</vt:lpstr>
      <vt:lpstr>Answer 38</vt:lpstr>
      <vt:lpstr>Answer 39</vt:lpstr>
      <vt:lpstr>Answer 40</vt:lpstr>
      <vt:lpstr>Answer 41</vt:lpstr>
      <vt:lpstr>Answer 42</vt:lpstr>
      <vt:lpstr>Answer 43</vt:lpstr>
      <vt:lpstr>Answer 44</vt:lpstr>
      <vt:lpstr>Answer 45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</dc:title>
  <dc:creator>Lyndon Berkeley</dc:creator>
  <cp:lastModifiedBy>Lyndon Berkeley</cp:lastModifiedBy>
  <cp:revision>9</cp:revision>
  <dcterms:created xsi:type="dcterms:W3CDTF">2021-10-02T03:24:46Z</dcterms:created>
  <dcterms:modified xsi:type="dcterms:W3CDTF">2021-10-09T12:25:08Z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0x01010025BF40EF30897942A0703A6332788DE9</vt:lpwstr>
  </property>
</Properties>
</file>