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1" r:id="rId8"/>
    <p:sldId id="263" r:id="rId9"/>
    <p:sldId id="266" r:id="rId10"/>
    <p:sldId id="268" r:id="rId11"/>
    <p:sldId id="347" r:id="rId12"/>
    <p:sldId id="270" r:id="rId13"/>
    <p:sldId id="272" r:id="rId14"/>
    <p:sldId id="274" r:id="rId15"/>
    <p:sldId id="276" r:id="rId16"/>
    <p:sldId id="278" r:id="rId17"/>
    <p:sldId id="280" r:id="rId18"/>
    <p:sldId id="282" r:id="rId19"/>
    <p:sldId id="284" r:id="rId20"/>
    <p:sldId id="286" r:id="rId21"/>
    <p:sldId id="288" r:id="rId22"/>
    <p:sldId id="290" r:id="rId23"/>
    <p:sldId id="292" r:id="rId24"/>
    <p:sldId id="294" r:id="rId25"/>
    <p:sldId id="296" r:id="rId26"/>
    <p:sldId id="298" r:id="rId27"/>
    <p:sldId id="300" r:id="rId28"/>
    <p:sldId id="302" r:id="rId29"/>
    <p:sldId id="304" r:id="rId30"/>
    <p:sldId id="306" r:id="rId31"/>
    <p:sldId id="308" r:id="rId32"/>
    <p:sldId id="310" r:id="rId33"/>
    <p:sldId id="312" r:id="rId34"/>
    <p:sldId id="314" r:id="rId35"/>
    <p:sldId id="316" r:id="rId36"/>
    <p:sldId id="318" r:id="rId37"/>
    <p:sldId id="320" r:id="rId38"/>
    <p:sldId id="322" r:id="rId39"/>
    <p:sldId id="324" r:id="rId40"/>
    <p:sldId id="328" r:id="rId41"/>
    <p:sldId id="330" r:id="rId42"/>
    <p:sldId id="331" r:id="rId43"/>
    <p:sldId id="334" r:id="rId44"/>
    <p:sldId id="336" r:id="rId45"/>
    <p:sldId id="338" r:id="rId46"/>
    <p:sldId id="340" r:id="rId47"/>
    <p:sldId id="342" r:id="rId48"/>
    <p:sldId id="344" r:id="rId49"/>
    <p:sldId id="346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BCAB99-1CB0-4FC2-801B-97F9E942428F}" v="42" dt="2021-10-09T11:56:56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AB7E-2433-4BBF-AA2C-B7A7B9AAC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3B0F7-0924-4003-911C-F0448470F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3FD8A-466B-4209-B3ED-60AF6B81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CA6A-36AB-48A8-BBC7-EC4D4ECC5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F4362-8343-4DAE-A0C0-9C70257A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62565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73E11-7D02-40D2-99DB-DA0B982B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79EB6-24A7-45C3-A11C-2DD4F491F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E01E7-8394-49C4-B52C-A7DD0B346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C8285-7849-4645-B47C-02330C8A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396FB-1420-49E1-867E-DCB9A8EE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97520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B4AE7-F450-4A28-8E9E-5D37EDC0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234C0-9363-43F1-B616-BB389F64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B1897-5F08-408D-B21D-65E479C9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D4368-0FA0-4106-8712-B29BFC1D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88AD3-6DBA-4FC7-A76A-BCDFC20FD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98559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4BBBD-8FAB-4E17-95B1-D420E4E9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AB27F-0847-4CAA-A354-9C8F28EFB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6DA91-6056-4B24-8748-A60DD478F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5FCDD-C3A3-451B-AEF2-98DDB0275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8103E-9A1E-4790-9BAA-D74FA267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991E0-6CDA-4E2C-B06B-D73EA37D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37203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320E-6C43-46F6-9489-02995F23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D4E2D-8977-413B-B95D-CC6161853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31CB6-BED4-429A-89AD-AC69F69DD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3D1DF-8FD9-4C14-8409-3E49EB24F2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C018C-FAF4-4BCD-B8A1-DDBFA6D6F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49BFF-7DB7-4B63-B10B-0E049E74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E88A8-DE51-43B5-83D5-D087D3232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0748BE-8533-4F8B-A018-04A2CB81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9884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5937-CBA8-4E09-A937-E50C2EFA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A81B5-AB4D-44B2-96EE-0FD9EE72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5597-8A35-4B5D-A33D-DA368CC12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3D08B-C75D-4C05-87EC-E5B2377B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8718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924EEB-6830-4B94-82EE-1456CD21B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025AF-D074-4F60-8890-8A1E97D3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DEF75-EC3E-469E-9F7B-973ADE8B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48143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5E03-DFB2-434A-9743-D6053D214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48A18-24D6-4514-8ABD-86FC721F5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B00D4-08CE-41DB-94D3-63C5475A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5635A-3F84-4736-84C0-9E447DAAF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370DF-AA98-452C-9F28-A7C595CA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70EB5-8946-44D2-89EA-5DC0DB93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95867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2C3A-C49F-4BFD-9E9A-C629FC35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7243D-241A-4D87-9222-44A925F3A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556AA-D17A-4134-91E3-092FFFEB2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38128-C55D-4EFE-BB49-057A5D7D5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BF734-0D6F-4877-964C-C81223FD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0A3ADD-B022-4595-A1C7-4A82B5E9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78089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1F0D5-3736-4FFC-A8F9-4CD8DC25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18C10-AC10-4CDD-A932-638967DAD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8FBC2-8E46-44E3-A2F4-6AC41425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CF9F0-8228-4A07-92B6-092976273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DC4F-1CB5-40BD-BE25-22FCBF75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98732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C00B84-D297-4E42-8AF9-C034E51343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4D557-7C58-434A-861B-0D4F8A356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95BB2-82C9-4F8A-A649-76A9380B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7E3DA-127A-4B40-B318-770FED09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B450B-8E69-445A-A6FB-6583856A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65013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2695C4-310F-4FE8-8452-2294475D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19555-CF98-4DC6-9B40-2CC42B1BB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F7596-A35F-4CF5-90A4-813F4FD6E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C28C0-1327-4427-A2D9-012AFBABD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B44CF-9DC5-48E8-8FEB-240EA4A81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64265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8EB09-8FC4-411C-ADFC-D166E4033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Mathematics</a:t>
            </a:r>
            <a:endParaRPr lang="en-T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A1B56-E139-4FBB-8105-BBAE25F0B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Test 1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41736824"/>
      </p:ext>
    </p:extLst>
  </p:cSld>
  <p:clrMapOvr>
    <a:masterClrMapping/>
  </p:clrMapOvr>
  <p:transition spd="slow" advTm="90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25D42-5CC8-4A15-A8D7-641B2081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4100"/>
          </a:xfrm>
        </p:spPr>
        <p:txBody>
          <a:bodyPr/>
          <a:lstStyle/>
          <a:p>
            <a:r>
              <a:rPr lang="en-US" dirty="0"/>
              <a:t>Question 1.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E4B71E-6EBD-45A7-A6B4-A71ABAE18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4664" y="1419225"/>
            <a:ext cx="9442671" cy="3513940"/>
          </a:xfrm>
        </p:spPr>
      </p:pic>
    </p:spTree>
    <p:extLst>
      <p:ext uri="{BB962C8B-B14F-4D97-AF65-F5344CB8AC3E}">
        <p14:creationId xmlns:p14="http://schemas.microsoft.com/office/powerpoint/2010/main" val="2830891573"/>
      </p:ext>
    </p:extLst>
  </p:cSld>
  <p:clrMapOvr>
    <a:masterClrMapping/>
  </p:clrMapOvr>
  <p:transition spd="slow" advTm="90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3B2D7-2D6D-4F96-9BC1-DBFFED595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</a:t>
            </a:r>
            <a:endParaRPr lang="en-T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45D76-993C-43FE-BF63-EAB8058F5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207"/>
            <a:ext cx="10515600" cy="510666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pPr marL="0" indent="0">
              <a:buNone/>
            </a:pPr>
            <a:endParaRPr lang="en-T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99666-B4DE-4B1E-98D7-DCABB6B0DB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9000"/>
          </a:blip>
          <a:stretch>
            <a:fillRect/>
          </a:stretch>
        </p:blipFill>
        <p:spPr>
          <a:xfrm>
            <a:off x="1269506" y="1386207"/>
            <a:ext cx="9179419" cy="388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10870"/>
      </p:ext>
    </p:extLst>
  </p:cSld>
  <p:clrMapOvr>
    <a:masterClrMapping/>
  </p:clrMapOvr>
  <p:transition spd="slow" advTm="9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552C-7153-446E-AF8F-082CF73AB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DF58D8-6157-455F-B416-12F62E8CB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415" y="2393949"/>
            <a:ext cx="9289170" cy="2257425"/>
          </a:xfrm>
        </p:spPr>
      </p:pic>
    </p:spTree>
    <p:extLst>
      <p:ext uri="{BB962C8B-B14F-4D97-AF65-F5344CB8AC3E}">
        <p14:creationId xmlns:p14="http://schemas.microsoft.com/office/powerpoint/2010/main" val="4431923"/>
      </p:ext>
    </p:extLst>
  </p:cSld>
  <p:clrMapOvr>
    <a:masterClrMapping/>
  </p:clrMapOvr>
  <p:transition spd="slow" advTm="9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C57E-0720-4DC3-8C4C-D1AAA6559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C0E9AF-C489-48E3-83BC-74324A9C9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5645" y="2305975"/>
            <a:ext cx="9440710" cy="2246050"/>
          </a:xfrm>
        </p:spPr>
      </p:pic>
    </p:spTree>
    <p:extLst>
      <p:ext uri="{BB962C8B-B14F-4D97-AF65-F5344CB8AC3E}">
        <p14:creationId xmlns:p14="http://schemas.microsoft.com/office/powerpoint/2010/main" val="2279589319"/>
      </p:ext>
    </p:extLst>
  </p:cSld>
  <p:clrMapOvr>
    <a:masterClrMapping/>
  </p:clrMapOvr>
  <p:transition spd="slow" advTm="9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045FE-2B19-4A4D-887C-5954E91A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EBF4E2-1BC4-47CE-9DDD-8D3043760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0743" y="2267612"/>
            <a:ext cx="6493182" cy="2782793"/>
          </a:xfrm>
        </p:spPr>
      </p:pic>
    </p:spTree>
    <p:extLst>
      <p:ext uri="{BB962C8B-B14F-4D97-AF65-F5344CB8AC3E}">
        <p14:creationId xmlns:p14="http://schemas.microsoft.com/office/powerpoint/2010/main" val="3279114567"/>
      </p:ext>
    </p:extLst>
  </p:cSld>
  <p:clrMapOvr>
    <a:masterClrMapping/>
  </p:clrMapOvr>
  <p:transition spd="slow" advTm="9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709D-49F4-406C-8B19-D234241FA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2BBCA9-A18E-450E-A08F-2BCAC0636F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6680" y="2390775"/>
            <a:ext cx="8250573" cy="2876550"/>
          </a:xfrm>
        </p:spPr>
      </p:pic>
    </p:spTree>
    <p:extLst>
      <p:ext uri="{BB962C8B-B14F-4D97-AF65-F5344CB8AC3E}">
        <p14:creationId xmlns:p14="http://schemas.microsoft.com/office/powerpoint/2010/main" val="1402762367"/>
      </p:ext>
    </p:extLst>
  </p:cSld>
  <p:clrMapOvr>
    <a:masterClrMapping/>
  </p:clrMapOvr>
  <p:transition spd="slow" advTm="9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4A05-01C2-4F1B-A096-F86D48F6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  <a:endParaRPr lang="en-TT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6939B73-13DD-4767-8E4E-405A3AE502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340" y="2228682"/>
            <a:ext cx="9973898" cy="3057693"/>
          </a:xfrm>
        </p:spPr>
      </p:pic>
    </p:spTree>
    <p:extLst>
      <p:ext uri="{BB962C8B-B14F-4D97-AF65-F5344CB8AC3E}">
        <p14:creationId xmlns:p14="http://schemas.microsoft.com/office/powerpoint/2010/main" val="2372389822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F56B-0983-4886-B056-95819046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4DF3C4-24D2-4AA7-BCE3-946F6C826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4008" y="1988334"/>
            <a:ext cx="7344792" cy="3703607"/>
          </a:xfrm>
        </p:spPr>
      </p:pic>
    </p:spTree>
    <p:extLst>
      <p:ext uri="{BB962C8B-B14F-4D97-AF65-F5344CB8AC3E}">
        <p14:creationId xmlns:p14="http://schemas.microsoft.com/office/powerpoint/2010/main" val="951498333"/>
      </p:ext>
    </p:extLst>
  </p:cSld>
  <p:clrMapOvr>
    <a:masterClrMapping/>
  </p:clrMapOvr>
  <p:transition spd="slow" advTm="9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096B0-656D-4004-BBE2-3363EEB0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6DA610-EE5A-417D-80A8-98A5B7783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2749" y="2591497"/>
            <a:ext cx="7839401" cy="2335822"/>
          </a:xfrm>
        </p:spPr>
      </p:pic>
    </p:spTree>
    <p:extLst>
      <p:ext uri="{BB962C8B-B14F-4D97-AF65-F5344CB8AC3E}">
        <p14:creationId xmlns:p14="http://schemas.microsoft.com/office/powerpoint/2010/main" val="113610407"/>
      </p:ext>
    </p:extLst>
  </p:cSld>
  <p:clrMapOvr>
    <a:masterClrMapping/>
  </p:clrMapOvr>
  <p:transition spd="slow" advTm="9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4A453-81E8-4EB9-9749-8663B87A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02BABF-18D9-4F8F-8EBD-3A31CDA47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782" y="2695576"/>
            <a:ext cx="8557418" cy="2604432"/>
          </a:xfrm>
        </p:spPr>
      </p:pic>
    </p:spTree>
    <p:extLst>
      <p:ext uri="{BB962C8B-B14F-4D97-AF65-F5344CB8AC3E}">
        <p14:creationId xmlns:p14="http://schemas.microsoft.com/office/powerpoint/2010/main" val="382863816"/>
      </p:ext>
    </p:extLst>
  </p:cSld>
  <p:clrMapOvr>
    <a:masterClrMapping/>
  </p:clrMapOvr>
  <p:transition spd="slow" advTm="9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6048-0510-4BC0-A8E7-C68C5B9D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F43259-B2B2-401A-A20B-1D37C4D05D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821" y="2514647"/>
            <a:ext cx="6759243" cy="2394704"/>
          </a:xfrm>
        </p:spPr>
      </p:pic>
    </p:spTree>
    <p:extLst>
      <p:ext uri="{BB962C8B-B14F-4D97-AF65-F5344CB8AC3E}">
        <p14:creationId xmlns:p14="http://schemas.microsoft.com/office/powerpoint/2010/main" val="1348683459"/>
      </p:ext>
    </p:extLst>
  </p:cSld>
  <p:clrMapOvr>
    <a:masterClrMapping/>
  </p:clrMapOvr>
  <p:transition spd="slow" advTm="9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067BC-9294-4D28-AD23-17C4E81D6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1C629E-35B0-4DB6-B7FC-9833AC323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144" y="2438261"/>
            <a:ext cx="7753598" cy="3083650"/>
          </a:xfrm>
        </p:spPr>
      </p:pic>
    </p:spTree>
    <p:extLst>
      <p:ext uri="{BB962C8B-B14F-4D97-AF65-F5344CB8AC3E}">
        <p14:creationId xmlns:p14="http://schemas.microsoft.com/office/powerpoint/2010/main" val="1576283786"/>
      </p:ext>
    </p:extLst>
  </p:cSld>
  <p:clrMapOvr>
    <a:masterClrMapping/>
  </p:clrMapOvr>
  <p:transition spd="slow" advTm="9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6930-6C51-4398-B090-D6D447B85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4E5150-BC79-4ABD-B322-9771AE4B1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208" y="2146827"/>
            <a:ext cx="8422006" cy="3623811"/>
          </a:xfrm>
        </p:spPr>
      </p:pic>
    </p:spTree>
    <p:extLst>
      <p:ext uri="{BB962C8B-B14F-4D97-AF65-F5344CB8AC3E}">
        <p14:creationId xmlns:p14="http://schemas.microsoft.com/office/powerpoint/2010/main" val="2469053560"/>
      </p:ext>
    </p:extLst>
  </p:cSld>
  <p:clrMapOvr>
    <a:masterClrMapping/>
  </p:clrMapOvr>
  <p:transition spd="slow" advTm="9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4654-EB32-45D8-86ED-7130C00BD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183952-13AE-455F-B470-99A09E84C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2978" y="2226020"/>
            <a:ext cx="9364159" cy="1653522"/>
          </a:xfrm>
        </p:spPr>
      </p:pic>
    </p:spTree>
    <p:extLst>
      <p:ext uri="{BB962C8B-B14F-4D97-AF65-F5344CB8AC3E}">
        <p14:creationId xmlns:p14="http://schemas.microsoft.com/office/powerpoint/2010/main" val="1890710898"/>
      </p:ext>
    </p:extLst>
  </p:cSld>
  <p:clrMapOvr>
    <a:masterClrMapping/>
  </p:clrMapOvr>
  <p:transition spd="slow" advTm="9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7A56-6E08-4165-B997-89BD15EA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BCBC29-716E-4B14-8D8D-F6CE94E3D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7613" y="2271551"/>
            <a:ext cx="7482919" cy="3579428"/>
          </a:xfrm>
        </p:spPr>
      </p:pic>
    </p:spTree>
    <p:extLst>
      <p:ext uri="{BB962C8B-B14F-4D97-AF65-F5344CB8AC3E}">
        <p14:creationId xmlns:p14="http://schemas.microsoft.com/office/powerpoint/2010/main" val="212557944"/>
      </p:ext>
    </p:extLst>
  </p:cSld>
  <p:clrMapOvr>
    <a:masterClrMapping/>
  </p:clrMapOvr>
  <p:transition spd="slow" advTm="9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5B74-6483-4C11-AF22-9857996E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6B8425-2344-4EF1-B16B-CEAEF5501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0599" y="2362051"/>
            <a:ext cx="7837071" cy="2529545"/>
          </a:xfrm>
        </p:spPr>
      </p:pic>
    </p:spTree>
    <p:extLst>
      <p:ext uri="{BB962C8B-B14F-4D97-AF65-F5344CB8AC3E}">
        <p14:creationId xmlns:p14="http://schemas.microsoft.com/office/powerpoint/2010/main" val="1538822328"/>
      </p:ext>
    </p:extLst>
  </p:cSld>
  <p:clrMapOvr>
    <a:masterClrMapping/>
  </p:clrMapOvr>
  <p:transition spd="slow" advTm="9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42B52-EAC7-4C08-BF11-15AADBF7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3BFFDE-ED1E-4395-B5B2-10793CCBE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7055" y="2010360"/>
            <a:ext cx="6782169" cy="3819561"/>
          </a:xfrm>
        </p:spPr>
      </p:pic>
    </p:spTree>
    <p:extLst>
      <p:ext uri="{BB962C8B-B14F-4D97-AF65-F5344CB8AC3E}">
        <p14:creationId xmlns:p14="http://schemas.microsoft.com/office/powerpoint/2010/main" val="3485370817"/>
      </p:ext>
    </p:extLst>
  </p:cSld>
  <p:clrMapOvr>
    <a:masterClrMapping/>
  </p:clrMapOvr>
  <p:transition spd="slow" advTm="9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32B6B-6870-40EA-A169-EB711EC4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DDD0E0-B534-48D3-A582-D9DAE68CC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8894" y="2231564"/>
            <a:ext cx="8771809" cy="1730836"/>
          </a:xfrm>
        </p:spPr>
      </p:pic>
    </p:spTree>
    <p:extLst>
      <p:ext uri="{BB962C8B-B14F-4D97-AF65-F5344CB8AC3E}">
        <p14:creationId xmlns:p14="http://schemas.microsoft.com/office/powerpoint/2010/main" val="645955398"/>
      </p:ext>
    </p:extLst>
  </p:cSld>
  <p:clrMapOvr>
    <a:masterClrMapping/>
  </p:clrMapOvr>
  <p:transition spd="slow" advTm="9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A5399-9933-4E56-A1C4-CFE424403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41FBD6-53EF-4FA4-A978-C34CEEB1B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9411" y="2065611"/>
            <a:ext cx="9868697" cy="3154459"/>
          </a:xfrm>
        </p:spPr>
      </p:pic>
    </p:spTree>
    <p:extLst>
      <p:ext uri="{BB962C8B-B14F-4D97-AF65-F5344CB8AC3E}">
        <p14:creationId xmlns:p14="http://schemas.microsoft.com/office/powerpoint/2010/main" val="3769205871"/>
      </p:ext>
    </p:extLst>
  </p:cSld>
  <p:clrMapOvr>
    <a:masterClrMapping/>
  </p:clrMapOvr>
  <p:transition spd="slow" advTm="9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E59E-A4A5-46D9-B9A4-D4411A7C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950DDF-E508-4090-B17D-30F0F36DC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590" y="2146438"/>
            <a:ext cx="7264201" cy="4067433"/>
          </a:xfrm>
        </p:spPr>
      </p:pic>
    </p:spTree>
    <p:extLst>
      <p:ext uri="{BB962C8B-B14F-4D97-AF65-F5344CB8AC3E}">
        <p14:creationId xmlns:p14="http://schemas.microsoft.com/office/powerpoint/2010/main" val="3096776413"/>
      </p:ext>
    </p:extLst>
  </p:cSld>
  <p:clrMapOvr>
    <a:masterClrMapping/>
  </p:clrMapOvr>
  <p:transition spd="slow" advTm="9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DA72-7CF0-4101-8630-304D4E0B4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9147F2-EC1A-45A9-BB1B-1E02F34C3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075" y="2235362"/>
            <a:ext cx="9502616" cy="2753888"/>
          </a:xfrm>
        </p:spPr>
      </p:pic>
    </p:spTree>
    <p:extLst>
      <p:ext uri="{BB962C8B-B14F-4D97-AF65-F5344CB8AC3E}">
        <p14:creationId xmlns:p14="http://schemas.microsoft.com/office/powerpoint/2010/main" val="768204698"/>
      </p:ext>
    </p:extLst>
  </p:cSld>
  <p:clrMapOvr>
    <a:masterClrMapping/>
  </p:clrMapOvr>
  <p:transition spd="slow" advTm="9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DF6B-D1DC-4FCE-A9E0-03128A61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1FF9C2-E21A-4D1A-9C68-2E846A1A1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292" y="2167806"/>
            <a:ext cx="8952808" cy="2661645"/>
          </a:xfrm>
        </p:spPr>
      </p:pic>
    </p:spTree>
    <p:extLst>
      <p:ext uri="{BB962C8B-B14F-4D97-AF65-F5344CB8AC3E}">
        <p14:creationId xmlns:p14="http://schemas.microsoft.com/office/powerpoint/2010/main" val="1198777847"/>
      </p:ext>
    </p:extLst>
  </p:cSld>
  <p:clrMapOvr>
    <a:masterClrMapping/>
  </p:clrMapOvr>
  <p:transition spd="slow" advTm="90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3751-D4D8-425B-AD00-4273AD2C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852236-CCBC-4190-9061-3B1F875FE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2073" y="2295763"/>
            <a:ext cx="8820860" cy="2205215"/>
          </a:xfrm>
        </p:spPr>
      </p:pic>
    </p:spTree>
    <p:extLst>
      <p:ext uri="{BB962C8B-B14F-4D97-AF65-F5344CB8AC3E}">
        <p14:creationId xmlns:p14="http://schemas.microsoft.com/office/powerpoint/2010/main" val="113589044"/>
      </p:ext>
    </p:extLst>
  </p:cSld>
  <p:clrMapOvr>
    <a:masterClrMapping/>
  </p:clrMapOvr>
  <p:transition spd="slow" advTm="9000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2B9BE-9F4D-4504-B8B1-27AF81537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5170A0-6F2B-4EE2-B2DC-8DB45DB6E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903" y="2267645"/>
            <a:ext cx="8795775" cy="2332930"/>
          </a:xfrm>
        </p:spPr>
      </p:pic>
    </p:spTree>
    <p:extLst>
      <p:ext uri="{BB962C8B-B14F-4D97-AF65-F5344CB8AC3E}">
        <p14:creationId xmlns:p14="http://schemas.microsoft.com/office/powerpoint/2010/main" val="4133460945"/>
      </p:ext>
    </p:extLst>
  </p:cSld>
  <p:clrMapOvr>
    <a:masterClrMapping/>
  </p:clrMapOvr>
  <p:transition spd="slow" advTm="90000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77E5-AE64-435C-9CC8-2C41DAF17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A1E944-5045-4288-AAB8-09CBED0B7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065" y="2552700"/>
            <a:ext cx="8392815" cy="1771650"/>
          </a:xfrm>
        </p:spPr>
      </p:pic>
    </p:spTree>
    <p:extLst>
      <p:ext uri="{BB962C8B-B14F-4D97-AF65-F5344CB8AC3E}">
        <p14:creationId xmlns:p14="http://schemas.microsoft.com/office/powerpoint/2010/main" val="2703022095"/>
      </p:ext>
    </p:extLst>
  </p:cSld>
  <p:clrMapOvr>
    <a:masterClrMapping/>
  </p:clrMapOvr>
  <p:transition spd="slow" advTm="90000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284CB-1875-4E69-97FE-2003EC77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854F54-9477-43DC-8F2D-3998719D0B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877" y="2098121"/>
            <a:ext cx="7966187" cy="3450594"/>
          </a:xfrm>
        </p:spPr>
      </p:pic>
    </p:spTree>
    <p:extLst>
      <p:ext uri="{BB962C8B-B14F-4D97-AF65-F5344CB8AC3E}">
        <p14:creationId xmlns:p14="http://schemas.microsoft.com/office/powerpoint/2010/main" val="2182630447"/>
      </p:ext>
    </p:extLst>
  </p:cSld>
  <p:clrMapOvr>
    <a:masterClrMapping/>
  </p:clrMapOvr>
  <p:transition spd="slow" advTm="90000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CE01-844E-4199-80E0-A4A48F28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2364D4-733B-4064-968E-41E4D0729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214" y="2713440"/>
            <a:ext cx="7863104" cy="1752028"/>
          </a:xfrm>
        </p:spPr>
      </p:pic>
    </p:spTree>
    <p:extLst>
      <p:ext uri="{BB962C8B-B14F-4D97-AF65-F5344CB8AC3E}">
        <p14:creationId xmlns:p14="http://schemas.microsoft.com/office/powerpoint/2010/main" val="3972114397"/>
      </p:ext>
    </p:extLst>
  </p:cSld>
  <p:clrMapOvr>
    <a:masterClrMapping/>
  </p:clrMapOvr>
  <p:transition spd="slow" advTm="90000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9C364-9B05-45C1-B344-A40AA980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A56B4C-B745-4B03-BDAF-311F454BA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6448" y="2191491"/>
            <a:ext cx="9378355" cy="1325562"/>
          </a:xfrm>
        </p:spPr>
      </p:pic>
    </p:spTree>
    <p:extLst>
      <p:ext uri="{BB962C8B-B14F-4D97-AF65-F5344CB8AC3E}">
        <p14:creationId xmlns:p14="http://schemas.microsoft.com/office/powerpoint/2010/main" val="649189394"/>
      </p:ext>
    </p:extLst>
  </p:cSld>
  <p:clrMapOvr>
    <a:masterClrMapping/>
  </p:clrMapOvr>
  <p:transition spd="slow" advTm="90000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443E-6FA8-4BD2-BAC7-F1E216B2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C514BE-AB70-44C4-A8B2-675475EC1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665" y="2440158"/>
            <a:ext cx="10315574" cy="1439383"/>
          </a:xfrm>
        </p:spPr>
      </p:pic>
    </p:spTree>
    <p:extLst>
      <p:ext uri="{BB962C8B-B14F-4D97-AF65-F5344CB8AC3E}">
        <p14:creationId xmlns:p14="http://schemas.microsoft.com/office/powerpoint/2010/main" val="2837904972"/>
      </p:ext>
    </p:extLst>
  </p:cSld>
  <p:clrMapOvr>
    <a:masterClrMapping/>
  </p:clrMapOvr>
  <p:transition spd="slow" advTm="90000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77F8-9F32-4E28-B611-DB1B4EE3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96CA81-F545-44FD-AB8E-4140A901F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1007" y="2365245"/>
            <a:ext cx="10322793" cy="1653117"/>
          </a:xfrm>
        </p:spPr>
      </p:pic>
    </p:spTree>
    <p:extLst>
      <p:ext uri="{BB962C8B-B14F-4D97-AF65-F5344CB8AC3E}">
        <p14:creationId xmlns:p14="http://schemas.microsoft.com/office/powerpoint/2010/main" val="2187707203"/>
      </p:ext>
    </p:extLst>
  </p:cSld>
  <p:clrMapOvr>
    <a:masterClrMapping/>
  </p:clrMapOvr>
  <p:transition spd="slow" advTm="90000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7640-44FB-4BBF-A3DC-EBE02E41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37AE0B-B244-4ED9-A235-ED1F5A8FC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4072" y="2167844"/>
            <a:ext cx="9027392" cy="3967554"/>
          </a:xfrm>
        </p:spPr>
      </p:pic>
    </p:spTree>
    <p:extLst>
      <p:ext uri="{BB962C8B-B14F-4D97-AF65-F5344CB8AC3E}">
        <p14:creationId xmlns:p14="http://schemas.microsoft.com/office/powerpoint/2010/main" val="243728792"/>
      </p:ext>
    </p:extLst>
  </p:cSld>
  <p:clrMapOvr>
    <a:masterClrMapping/>
  </p:clrMapOvr>
  <p:transition spd="slow" advTm="90000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3D1E8-8825-484F-9D95-5A8E3A64E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E5BEB0-D353-4C8A-9ABC-14DA99D0B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824" y="2192309"/>
            <a:ext cx="9059437" cy="3848256"/>
          </a:xfrm>
        </p:spPr>
      </p:pic>
    </p:spTree>
    <p:extLst>
      <p:ext uri="{BB962C8B-B14F-4D97-AF65-F5344CB8AC3E}">
        <p14:creationId xmlns:p14="http://schemas.microsoft.com/office/powerpoint/2010/main" val="4058332971"/>
      </p:ext>
    </p:extLst>
  </p:cSld>
  <p:clrMapOvr>
    <a:masterClrMapping/>
  </p:clrMapOvr>
  <p:transition spd="slow" advTm="90000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5733-295B-471C-9141-FB1920C5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68C81D-2872-447F-A44E-A9279F75E2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856" y="2057198"/>
            <a:ext cx="9182427" cy="4026519"/>
          </a:xfrm>
        </p:spPr>
      </p:pic>
    </p:spTree>
    <p:extLst>
      <p:ext uri="{BB962C8B-B14F-4D97-AF65-F5344CB8AC3E}">
        <p14:creationId xmlns:p14="http://schemas.microsoft.com/office/powerpoint/2010/main" val="2219127134"/>
      </p:ext>
    </p:extLst>
  </p:cSld>
  <p:clrMapOvr>
    <a:masterClrMapping/>
  </p:clrMapOvr>
  <p:transition spd="slow" advTm="90000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81DE6-5E46-4483-BA15-852AC4A73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6A6EB6-7043-457E-A047-FEF0933BF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7908" y="2048320"/>
            <a:ext cx="8492231" cy="3737189"/>
          </a:xfrm>
        </p:spPr>
      </p:pic>
    </p:spTree>
    <p:extLst>
      <p:ext uri="{BB962C8B-B14F-4D97-AF65-F5344CB8AC3E}">
        <p14:creationId xmlns:p14="http://schemas.microsoft.com/office/powerpoint/2010/main" val="3120100964"/>
      </p:ext>
    </p:extLst>
  </p:cSld>
  <p:clrMapOvr>
    <a:masterClrMapping/>
  </p:clrMapOvr>
  <p:transition spd="slow" advTm="90000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6853-6369-4593-A414-9797E4EE1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EF465C-7984-4424-83C0-4FAA3AF20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903" y="2192086"/>
            <a:ext cx="8911353" cy="3897644"/>
          </a:xfrm>
        </p:spPr>
      </p:pic>
    </p:spTree>
    <p:extLst>
      <p:ext uri="{BB962C8B-B14F-4D97-AF65-F5344CB8AC3E}">
        <p14:creationId xmlns:p14="http://schemas.microsoft.com/office/powerpoint/2010/main" val="1489310361"/>
      </p:ext>
    </p:extLst>
  </p:cSld>
  <p:clrMapOvr>
    <a:masterClrMapping/>
  </p:clrMapOvr>
  <p:transition spd="slow" advTm="90000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0D8B7-D779-42AC-B4EC-D342D521B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27B97C-73BB-4B63-9173-D19EB106A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4801" y="2075156"/>
            <a:ext cx="10198817" cy="4064611"/>
          </a:xfrm>
        </p:spPr>
      </p:pic>
    </p:spTree>
    <p:extLst>
      <p:ext uri="{BB962C8B-B14F-4D97-AF65-F5344CB8AC3E}">
        <p14:creationId xmlns:p14="http://schemas.microsoft.com/office/powerpoint/2010/main" val="359625636"/>
      </p:ext>
    </p:extLst>
  </p:cSld>
  <p:clrMapOvr>
    <a:masterClrMapping/>
  </p:clrMapOvr>
  <p:transition spd="slow" advTm="90000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AF99-5CE9-47F5-B6AE-E95F053C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0B41B1-7199-472C-8653-0FF82D535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89" y="1797929"/>
            <a:ext cx="6691686" cy="4508837"/>
          </a:xfrm>
        </p:spPr>
      </p:pic>
    </p:spTree>
    <p:extLst>
      <p:ext uri="{BB962C8B-B14F-4D97-AF65-F5344CB8AC3E}">
        <p14:creationId xmlns:p14="http://schemas.microsoft.com/office/powerpoint/2010/main" val="1676893293"/>
      </p:ext>
    </p:extLst>
  </p:cSld>
  <p:clrMapOvr>
    <a:masterClrMapping/>
  </p:clrMapOvr>
  <p:transition spd="slow" advTm="90000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F8FC-56B0-4D5F-969F-1C589F5D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E88179-A836-4EA3-A1DB-0680BCBB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53" y="1838878"/>
            <a:ext cx="6128824" cy="39618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9AF9BB-F78B-4515-95FA-1B64089AA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040" y="3347994"/>
            <a:ext cx="5229489" cy="87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24751"/>
      </p:ext>
    </p:extLst>
  </p:cSld>
  <p:clrMapOvr>
    <a:masterClrMapping/>
  </p:clrMapOvr>
  <p:transition spd="slow" advTm="90000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F8FC-56B0-4D5F-969F-1C589F5D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39</a:t>
            </a:r>
            <a:endParaRPr lang="en-TT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D40C5E-3BB4-4B18-ADC8-BD1D8CC3B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490" y="2142722"/>
            <a:ext cx="6166104" cy="3192758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481FE4-A8F8-4AFA-9E8D-8FD29BDF8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7993" y="2028629"/>
            <a:ext cx="3381847" cy="2800741"/>
          </a:xfrm>
        </p:spPr>
      </p:pic>
    </p:spTree>
    <p:extLst>
      <p:ext uri="{BB962C8B-B14F-4D97-AF65-F5344CB8AC3E}">
        <p14:creationId xmlns:p14="http://schemas.microsoft.com/office/powerpoint/2010/main" val="4152817986"/>
      </p:ext>
    </p:extLst>
  </p:cSld>
  <p:clrMapOvr>
    <a:masterClrMapping/>
  </p:clrMapOvr>
  <p:transition spd="slow" advTm="90000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75B14-9C63-469C-9E3F-0D62C0F09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714B30-45CD-4600-AF34-BB781E5D6C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899" y="2273264"/>
            <a:ext cx="9902167" cy="3201056"/>
          </a:xfrm>
        </p:spPr>
      </p:pic>
    </p:spTree>
    <p:extLst>
      <p:ext uri="{BB962C8B-B14F-4D97-AF65-F5344CB8AC3E}">
        <p14:creationId xmlns:p14="http://schemas.microsoft.com/office/powerpoint/2010/main" val="3396253151"/>
      </p:ext>
    </p:extLst>
  </p:cSld>
  <p:clrMapOvr>
    <a:masterClrMapping/>
  </p:clrMapOvr>
  <p:transition spd="slow" advTm="90000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E8CB-F515-438C-84E0-29F44FFD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756877-561F-4180-A337-9F649968F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50884"/>
            <a:ext cx="10374297" cy="1750779"/>
          </a:xfrm>
        </p:spPr>
      </p:pic>
    </p:spTree>
    <p:extLst>
      <p:ext uri="{BB962C8B-B14F-4D97-AF65-F5344CB8AC3E}">
        <p14:creationId xmlns:p14="http://schemas.microsoft.com/office/powerpoint/2010/main" val="3528120680"/>
      </p:ext>
    </p:extLst>
  </p:cSld>
  <p:clrMapOvr>
    <a:masterClrMapping/>
  </p:clrMapOvr>
  <p:transition spd="slow" advTm="90000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046C-868A-40E4-99DD-62E91E4B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73A1F-03CB-4051-B4D1-B53E84318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0921" y="1690688"/>
            <a:ext cx="7894516" cy="4759306"/>
          </a:xfrm>
        </p:spPr>
      </p:pic>
    </p:spTree>
    <p:extLst>
      <p:ext uri="{BB962C8B-B14F-4D97-AF65-F5344CB8AC3E}">
        <p14:creationId xmlns:p14="http://schemas.microsoft.com/office/powerpoint/2010/main" val="3449156446"/>
      </p:ext>
    </p:extLst>
  </p:cSld>
  <p:clrMapOvr>
    <a:masterClrMapping/>
  </p:clrMapOvr>
  <p:transition spd="slow" advTm="90000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46C4-B35D-49E0-9E4C-CBF3E415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57D564-30E5-4F7E-8732-45309494B7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191" y="1984230"/>
            <a:ext cx="9145618" cy="4137695"/>
          </a:xfrm>
        </p:spPr>
      </p:pic>
    </p:spTree>
    <p:extLst>
      <p:ext uri="{BB962C8B-B14F-4D97-AF65-F5344CB8AC3E}">
        <p14:creationId xmlns:p14="http://schemas.microsoft.com/office/powerpoint/2010/main" val="983190539"/>
      </p:ext>
    </p:extLst>
  </p:cSld>
  <p:clrMapOvr>
    <a:masterClrMapping/>
  </p:clrMapOvr>
  <p:transition spd="slow" advTm="90000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6B0C5-21D8-4F67-AB6F-744F1FF9C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717C6B-88C4-4F66-91E8-C6BBE3BA6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966282"/>
            <a:ext cx="8243656" cy="4345742"/>
          </a:xfrm>
        </p:spPr>
      </p:pic>
    </p:spTree>
    <p:extLst>
      <p:ext uri="{BB962C8B-B14F-4D97-AF65-F5344CB8AC3E}">
        <p14:creationId xmlns:p14="http://schemas.microsoft.com/office/powerpoint/2010/main" val="6412151"/>
      </p:ext>
    </p:extLst>
  </p:cSld>
  <p:clrMapOvr>
    <a:masterClrMapping/>
  </p:clrMapOvr>
  <p:transition spd="slow" advTm="90000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287CD-9722-48BE-970A-E13ED9D46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45</a:t>
            </a:r>
            <a:endParaRPr lang="en-T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226B73-4CAE-4781-B550-8DE1D2F10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051" y="1830323"/>
            <a:ext cx="8077200" cy="4662552"/>
          </a:xfrm>
        </p:spPr>
      </p:pic>
    </p:spTree>
    <p:extLst>
      <p:ext uri="{BB962C8B-B14F-4D97-AF65-F5344CB8AC3E}">
        <p14:creationId xmlns:p14="http://schemas.microsoft.com/office/powerpoint/2010/main" val="359539263"/>
      </p:ext>
    </p:extLst>
  </p:cSld>
  <p:clrMapOvr>
    <a:masterClrMapping/>
  </p:clrMapOvr>
  <p:transition spd="slow" advTm="90000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BF40EF30897942A0703A6332788DE9" ma:contentTypeVersion="5" ma:contentTypeDescription="Create a new document." ma:contentTypeScope="" ma:versionID="137ed966a90139c1d41ac1da6460657c">
  <xsd:schema xmlns:xsd="http://www.w3.org/2001/XMLSchema" xmlns:xs="http://www.w3.org/2001/XMLSchema" xmlns:p="http://schemas.microsoft.com/office/2006/metadata/properties" xmlns:ns3="4b5b69f8-acfb-4e3e-87d1-bb86ab94ebbc" targetNamespace="http://schemas.microsoft.com/office/2006/metadata/properties" ma:root="true" ma:fieldsID="6f0628c46f50ba8dac047e1b186f36ab" ns3:_="">
    <xsd:import namespace="4b5b69f8-acfb-4e3e-87d1-bb86ab94eb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5b69f8-acfb-4e3e-87d1-bb86ab94eb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F2833B-2E67-4BC1-90A5-5E5717C028A3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  <ds:schemaRef ds:uri="4b5b69f8-acfb-4e3e-87d1-bb86ab94ebbc"/>
  </ds:schemaRefs>
</ds:datastoreItem>
</file>

<file path=customXml/itemProps2.xml><?xml version="1.0" encoding="utf-8"?>
<ds:datastoreItem xmlns:ds="http://schemas.openxmlformats.org/officeDocument/2006/customXml" ds:itemID="{B4148833-D9D1-4D4F-9B5E-C99B795524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8A0986-68B6-44D5-8195-2A25BEE4EC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5b69f8-acfb-4e3e-87d1-bb86ab94eb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95</Words>
  <Application>Microsoft Office PowerPoint</Application>
  <PresentationFormat>Widescreen</PresentationFormat>
  <Paragraphs>53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Mathematics</vt:lpstr>
      <vt:lpstr>Question 1.</vt:lpstr>
      <vt:lpstr>Question 2.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  <vt:lpstr>Question 35</vt:lpstr>
      <vt:lpstr>Question 36</vt:lpstr>
      <vt:lpstr>Question 37</vt:lpstr>
      <vt:lpstr>Question 38</vt:lpstr>
      <vt:lpstr>Question 39</vt:lpstr>
      <vt:lpstr>Question 40</vt:lpstr>
      <vt:lpstr>Question 41</vt:lpstr>
      <vt:lpstr>Question 42</vt:lpstr>
      <vt:lpstr>Question 43</vt:lpstr>
      <vt:lpstr>Question 44</vt:lpstr>
      <vt:lpstr>Question 45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</dc:title>
  <dc:creator>Lyndon Berkeley</dc:creator>
  <cp:lastModifiedBy>Lyndon Berkeley</cp:lastModifiedBy>
  <cp:revision>10</cp:revision>
  <dcterms:created xsi:type="dcterms:W3CDTF">2021-10-02T03:24:46Z</dcterms:created>
  <dcterms:modified xsi:type="dcterms:W3CDTF">2021-10-09T12:21:47Z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0x01010025BF40EF30897942A0703A6332788DE9</vt:lpwstr>
  </property>
</Properties>
</file>