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0" r:id="rId18"/>
    <p:sldId id="272" r:id="rId19"/>
    <p:sldId id="273" r:id="rId20"/>
    <p:sldId id="274" r:id="rId21"/>
    <p:sldId id="275" r:id="rId22"/>
    <p:sldId id="276" r:id="rId23"/>
    <p:sldId id="317" r:id="rId24"/>
    <p:sldId id="277" r:id="rId25"/>
    <p:sldId id="278" r:id="rId26"/>
    <p:sldId id="279" r:id="rId27"/>
    <p:sldId id="280" r:id="rId28"/>
    <p:sldId id="310" r:id="rId29"/>
    <p:sldId id="318" r:id="rId30"/>
    <p:sldId id="282" r:id="rId31"/>
    <p:sldId id="283" r:id="rId32"/>
    <p:sldId id="284" r:id="rId33"/>
    <p:sldId id="285" r:id="rId34"/>
    <p:sldId id="319" r:id="rId35"/>
    <p:sldId id="322" r:id="rId36"/>
    <p:sldId id="323" r:id="rId37"/>
    <p:sldId id="325" r:id="rId38"/>
    <p:sldId id="327" r:id="rId39"/>
    <p:sldId id="329" r:id="rId40"/>
    <p:sldId id="331" r:id="rId41"/>
    <p:sldId id="333" r:id="rId42"/>
    <p:sldId id="335" r:id="rId43"/>
    <p:sldId id="336" r:id="rId44"/>
    <p:sldId id="337" r:id="rId45"/>
    <p:sldId id="341" r:id="rId46"/>
    <p:sldId id="343" r:id="rId47"/>
    <p:sldId id="346" r:id="rId48"/>
    <p:sldId id="345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0D905-F903-446C-98F9-E1DBD3DC2E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75242E-3097-4978-93D3-1DD2BF7677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T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3DCA5D-9615-41E6-A235-91431C16E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0FEC4-7249-4641-8484-A94A18CB8744}" type="datetimeFigureOut">
              <a:rPr lang="en-TT" smtClean="0"/>
              <a:t>22/10/2021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3B7D3-4F42-437C-9CF4-BF72B6BF5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D41EE9-D2D8-47A5-877B-C2FD21A0C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1E50-D46D-4B08-9C4D-F32604FD9E0A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3883708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12BB9-4CB3-4E2D-A2A6-2540C7FB2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EE841-12D6-48DA-9093-844FE04DF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DE5E9D-4A12-47A6-A835-4DF14573E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0FEC4-7249-4641-8484-A94A18CB8744}" type="datetimeFigureOut">
              <a:rPr lang="en-TT" smtClean="0"/>
              <a:t>22/10/2021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CEA01-80B1-40C4-8DDF-4609C8A8C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C9694-5447-45E7-B913-761E8F177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1E50-D46D-4B08-9C4D-F32604FD9E0A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3206613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E629A-5208-45BB-902C-07F387D39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700509-4DF9-4896-B654-B4E0413D0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80B78D-4D21-4DDD-95C9-941EC1037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0FEC4-7249-4641-8484-A94A18CB8744}" type="datetimeFigureOut">
              <a:rPr lang="en-TT" smtClean="0"/>
              <a:t>22/10/2021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D6F45-CBB7-4DEC-8BFB-D3D0D5BF3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72DC2-A6FE-44AD-ACC6-D69DC2B3F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1E50-D46D-4B08-9C4D-F32604FD9E0A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1775858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2C308-ED2F-4491-92EC-0A0D52EDA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A6480-810F-45A1-A366-77A89F5EF0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FE122-DAD7-4FFD-9590-02BC07A4DF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1A8EF8-5614-4A27-8A06-A0BAA08BA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0FEC4-7249-4641-8484-A94A18CB8744}" type="datetimeFigureOut">
              <a:rPr lang="en-TT" smtClean="0"/>
              <a:t>22/10/2021</a:t>
            </a:fld>
            <a:endParaRPr lang="en-T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74E465-BE4D-4B27-B1D5-FA95E9F08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ED635A-C058-496C-9CEF-3B2EAEEF8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1E50-D46D-4B08-9C4D-F32604FD9E0A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1280085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DB24A-4D58-4A13-8E99-5C42B3508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2754CF-2B50-4A3E-9693-A976587602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4B7B90-D7D4-4752-A35E-97797E5592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CC615F-8C81-43BD-A6F9-62864DB57C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747785-A970-4BB8-9A34-F30C3FB143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167697-ED33-4B95-883C-A68A13278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0FEC4-7249-4641-8484-A94A18CB8744}" type="datetimeFigureOut">
              <a:rPr lang="en-TT" smtClean="0"/>
              <a:t>22/10/2021</a:t>
            </a:fld>
            <a:endParaRPr lang="en-T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2A52E8-83EC-4D04-9224-572FBABAC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1C0A96-8899-4E76-BDDF-F956B0516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1E50-D46D-4B08-9C4D-F32604FD9E0A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1886256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31514-7D13-40CC-83AF-9D95A2DB1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0D3819-79EE-41D3-8125-E25DFAA99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0FEC4-7249-4641-8484-A94A18CB8744}" type="datetimeFigureOut">
              <a:rPr lang="en-TT" smtClean="0"/>
              <a:t>22/10/2021</a:t>
            </a:fld>
            <a:endParaRPr lang="en-T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9BA22C-A1CC-4A58-8796-17EB75141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0C776A-6452-421F-B76B-422AB7181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1E50-D46D-4B08-9C4D-F32604FD9E0A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3617911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43069A-3B46-44B6-9C65-9BFBBD629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0FEC4-7249-4641-8484-A94A18CB8744}" type="datetimeFigureOut">
              <a:rPr lang="en-TT" smtClean="0"/>
              <a:t>22/10/2021</a:t>
            </a:fld>
            <a:endParaRPr lang="en-T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92C55C-2583-4869-BCAC-44E38D3AD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9D64E9-7ED2-4716-9437-3AE5D58D3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1E50-D46D-4B08-9C4D-F32604FD9E0A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2969486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85D7A-A8C2-443F-A3F2-A49860850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448EC4-28EC-41CA-BC8F-4C4529ADD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980D5-F2C0-40A8-B716-5EB4A708FD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72DD82-2D95-40A7-B811-C35B55764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0FEC4-7249-4641-8484-A94A18CB8744}" type="datetimeFigureOut">
              <a:rPr lang="en-TT" smtClean="0"/>
              <a:t>22/10/2021</a:t>
            </a:fld>
            <a:endParaRPr lang="en-T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9D126C-67A7-4D00-B53F-6BDAB7E63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6D45B8-4713-4C21-9306-09A63EA7D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1E50-D46D-4B08-9C4D-F32604FD9E0A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1170363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B0E86-E7E9-406A-8C31-7308BF6F8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939197-12A3-4DDD-BEF1-44B0302722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T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FB6762-E50A-4505-9884-9745A89640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7BB50D-6C92-40F1-B5B9-828A80D06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0FEC4-7249-4641-8484-A94A18CB8744}" type="datetimeFigureOut">
              <a:rPr lang="en-TT" smtClean="0"/>
              <a:t>22/10/2021</a:t>
            </a:fld>
            <a:endParaRPr lang="en-T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A3E295-9A4F-4987-9B01-4B3F10D7D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9F0C06-15D0-4DF2-9760-B3B66B918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1E50-D46D-4B08-9C4D-F32604FD9E0A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657615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8D7BA-856C-4314-9FC9-5FF0BE9AE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F51EE5-E750-4ABC-B206-5DE8D7CD0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E2330D-054A-402D-A7CE-E2B98E1B6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0FEC4-7249-4641-8484-A94A18CB8744}" type="datetimeFigureOut">
              <a:rPr lang="en-TT" smtClean="0"/>
              <a:t>22/10/2021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D5C15-0BB7-459E-882F-25DDEEDF9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9FF263-E29E-4BF3-8B9C-975D0AE5D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1E50-D46D-4B08-9C4D-F32604FD9E0A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734624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DD0B51-FE35-478D-B060-3BADDBE09E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E835F0-48D1-42CC-9DE9-4E168684C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B2A28C-A7C0-48B3-B073-22EE69AA6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0FEC4-7249-4641-8484-A94A18CB8744}" type="datetimeFigureOut">
              <a:rPr lang="en-TT" smtClean="0"/>
              <a:t>22/10/2021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3600E-7CA0-4CCB-8F61-A461108AA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31CBB6-9B55-415F-925C-68A1A7900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1E50-D46D-4B08-9C4D-F32604FD9E0A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147329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CCC699-8069-42D5-865E-D84C33D34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T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497DE5-67F0-49D7-A755-D16E8A37AA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D71806-2F43-41C6-BCC9-BE4B516497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0FEC4-7249-4641-8484-A94A18CB8744}" type="datetimeFigureOut">
              <a:rPr lang="en-TT" smtClean="0"/>
              <a:t>22/10/2021</a:t>
            </a:fld>
            <a:endParaRPr lang="en-T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685556-20C8-4B8D-8952-392745C6BF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T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4278B-C02E-4F83-9C46-D1E1F848D9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81E50-D46D-4B08-9C4D-F32604FD9E0A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4147299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190F0-96B0-4150-B5DD-F9BF501783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Mathematics </a:t>
            </a:r>
            <a:endParaRPr lang="en-TT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B9D556-9CF2-4401-9B69-81807CFAA1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Test 3</a:t>
            </a:r>
            <a:endParaRPr lang="en-TT" dirty="0"/>
          </a:p>
        </p:txBody>
      </p:sp>
    </p:spTree>
    <p:extLst>
      <p:ext uri="{BB962C8B-B14F-4D97-AF65-F5344CB8AC3E}">
        <p14:creationId xmlns:p14="http://schemas.microsoft.com/office/powerpoint/2010/main" val="79660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314F7-E927-4C4C-885C-44621F55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</a:t>
            </a:r>
            <a:endParaRPr lang="en-T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8B664-6D38-4C39-84EF-57C5FA9A3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/>
          <a:lstStyle/>
          <a:p>
            <a:r>
              <a:rPr lang="en-US" dirty="0"/>
              <a:t>All questions carry 1 mark</a:t>
            </a:r>
            <a:endParaRPr lang="en-TT" dirty="0"/>
          </a:p>
        </p:txBody>
      </p:sp>
    </p:spTree>
    <p:extLst>
      <p:ext uri="{BB962C8B-B14F-4D97-AF65-F5344CB8AC3E}">
        <p14:creationId xmlns:p14="http://schemas.microsoft.com/office/powerpoint/2010/main" val="3373482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843611-F7EA-445F-A534-1A935C268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Question 1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46E521F-90C6-40D1-B0FF-64664DFE34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040" y="2558126"/>
            <a:ext cx="11496821" cy="3736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524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843611-F7EA-445F-A534-1A935C268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Question 2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893DC5-7B71-41F2-9E49-C52BA790A8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9422" y="2427541"/>
            <a:ext cx="10198057" cy="399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991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662795" y="-3745097"/>
            <a:ext cx="1354979" cy="10750169"/>
          </a:xfrm>
          <a:prstGeom prst="downArrow">
            <a:avLst>
              <a:gd name="adj1" fmla="val 100000"/>
              <a:gd name="adj2" fmla="val 22582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843611-F7EA-445F-A534-1A935C268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2" y="1204109"/>
            <a:ext cx="10023398" cy="857894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Question 3</a:t>
            </a:r>
            <a:endParaRPr lang="en-TT" sz="4000">
              <a:solidFill>
                <a:srgbClr val="FFFFFF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90C0DA-A14C-4F4A-A3D0-546EE3A6F1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918" y="2737939"/>
            <a:ext cx="9318176" cy="316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114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662795" y="-3745097"/>
            <a:ext cx="1354979" cy="10750169"/>
          </a:xfrm>
          <a:prstGeom prst="downArrow">
            <a:avLst>
              <a:gd name="adj1" fmla="val 100000"/>
              <a:gd name="adj2" fmla="val 22582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843611-F7EA-445F-A534-1A935C268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2" y="1204109"/>
            <a:ext cx="10023398" cy="857894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Question 4</a:t>
            </a:r>
            <a:endParaRPr lang="en-TT" sz="4000">
              <a:solidFill>
                <a:srgbClr val="FFFFFF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BAB5404-C7EC-4A72-A7EA-766605CF9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142" y="2799045"/>
            <a:ext cx="8496645" cy="3026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202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662795" y="-3745097"/>
            <a:ext cx="1354979" cy="10750169"/>
          </a:xfrm>
          <a:prstGeom prst="downArrow">
            <a:avLst>
              <a:gd name="adj1" fmla="val 100000"/>
              <a:gd name="adj2" fmla="val 22582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843611-F7EA-445F-A534-1A935C268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2" y="1204109"/>
            <a:ext cx="10023398" cy="857894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Question 5</a:t>
            </a:r>
            <a:endParaRPr lang="en-TT" sz="4000">
              <a:solidFill>
                <a:srgbClr val="FFFFFF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896C44D-3DE5-45B9-892B-255486DAD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725" y="2708269"/>
            <a:ext cx="8239899" cy="368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614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43611-F7EA-445F-A534-1A935C268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6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A0D8FC-9574-4CA2-99D1-BDB030BBB2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48250" y="1776413"/>
            <a:ext cx="4524375" cy="3904090"/>
          </a:xfrm>
        </p:spPr>
      </p:pic>
    </p:spTree>
    <p:extLst>
      <p:ext uri="{BB962C8B-B14F-4D97-AF65-F5344CB8AC3E}">
        <p14:creationId xmlns:p14="http://schemas.microsoft.com/office/powerpoint/2010/main" val="3260848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662795" y="-3745097"/>
            <a:ext cx="1354979" cy="10750169"/>
          </a:xfrm>
          <a:prstGeom prst="downArrow">
            <a:avLst>
              <a:gd name="adj1" fmla="val 100000"/>
              <a:gd name="adj2" fmla="val 22582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843611-F7EA-445F-A534-1A935C268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2" y="1204109"/>
            <a:ext cx="10023398" cy="857894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Question 7</a:t>
            </a:r>
            <a:endParaRPr lang="en-TT" sz="4000">
              <a:solidFill>
                <a:srgbClr val="FFFFFF"/>
              </a:solidFill>
            </a:endParaRPr>
          </a:p>
        </p:txBody>
      </p:sp>
      <p:pic>
        <p:nvPicPr>
          <p:cNvPr id="5" name="Content Placeholder 4" descr="Diagram, schematic&#10;&#10;Description automatically generated">
            <a:extLst>
              <a:ext uri="{FF2B5EF4-FFF2-40B4-BE49-F238E27FC236}">
                <a16:creationId xmlns:a16="http://schemas.microsoft.com/office/drawing/2014/main" id="{7864B19F-8F30-4017-B6BF-E468A6D00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3495" y="2469893"/>
            <a:ext cx="7300404" cy="4088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185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662795" y="-3745097"/>
            <a:ext cx="1354979" cy="10750169"/>
          </a:xfrm>
          <a:prstGeom prst="downArrow">
            <a:avLst>
              <a:gd name="adj1" fmla="val 100000"/>
              <a:gd name="adj2" fmla="val 22582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843611-F7EA-445F-A534-1A935C268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2" y="1204109"/>
            <a:ext cx="10023398" cy="857894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Question 8</a:t>
            </a:r>
            <a:endParaRPr lang="en-TT" sz="4000">
              <a:solidFill>
                <a:srgbClr val="FFFFFF"/>
              </a:solidFill>
            </a:endParaRPr>
          </a:p>
        </p:txBody>
      </p:sp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FBE03CA3-11CF-4602-A5B6-29620F33A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641" y="2380667"/>
            <a:ext cx="7794594" cy="381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464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662795" y="-3745097"/>
            <a:ext cx="1354979" cy="10750169"/>
          </a:xfrm>
          <a:prstGeom prst="downArrow">
            <a:avLst>
              <a:gd name="adj1" fmla="val 100000"/>
              <a:gd name="adj2" fmla="val 22582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843611-F7EA-445F-A534-1A935C268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2" y="1204109"/>
            <a:ext cx="10023398" cy="857894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Question 9</a:t>
            </a:r>
            <a:endParaRPr lang="en-TT" sz="4000">
              <a:solidFill>
                <a:srgbClr val="FFFFFF"/>
              </a:solidFill>
            </a:endParaRPr>
          </a:p>
        </p:txBody>
      </p:sp>
      <p:pic>
        <p:nvPicPr>
          <p:cNvPr id="5" name="Content Placeholder 4" descr="Table, calendar&#10;&#10;Description automatically generated">
            <a:extLst>
              <a:ext uri="{FF2B5EF4-FFF2-40B4-BE49-F238E27FC236}">
                <a16:creationId xmlns:a16="http://schemas.microsoft.com/office/drawing/2014/main" id="{F78E1E36-61F9-4A1A-A536-54904DAC10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515" y="2902959"/>
            <a:ext cx="7953066" cy="2226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5121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43611-F7EA-445F-A534-1A935C268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10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A64ED7C-1FA1-4689-A1B9-9EADC8362B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5344" y="2477246"/>
            <a:ext cx="7939256" cy="2259394"/>
          </a:xfrm>
        </p:spPr>
      </p:pic>
    </p:spTree>
    <p:extLst>
      <p:ext uri="{BB962C8B-B14F-4D97-AF65-F5344CB8AC3E}">
        <p14:creationId xmlns:p14="http://schemas.microsoft.com/office/powerpoint/2010/main" val="1372386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43611-F7EA-445F-A534-1A935C268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11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C65EFC1-5E01-41A1-BBA8-D84D8DC07C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6550" y="1910413"/>
            <a:ext cx="8439449" cy="4032182"/>
          </a:xfrm>
        </p:spPr>
      </p:pic>
    </p:spTree>
    <p:extLst>
      <p:ext uri="{BB962C8B-B14F-4D97-AF65-F5344CB8AC3E}">
        <p14:creationId xmlns:p14="http://schemas.microsoft.com/office/powerpoint/2010/main" val="35633641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43611-F7EA-445F-A534-1A935C268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12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3808C1-E229-45AA-9B43-A381F68E12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3723" y="1958047"/>
            <a:ext cx="8806152" cy="4069049"/>
          </a:xfrm>
        </p:spPr>
      </p:pic>
    </p:spTree>
    <p:extLst>
      <p:ext uri="{BB962C8B-B14F-4D97-AF65-F5344CB8AC3E}">
        <p14:creationId xmlns:p14="http://schemas.microsoft.com/office/powerpoint/2010/main" val="2990910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43611-F7EA-445F-A534-1A935C268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13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FE9F4A3-34B6-4864-9124-F4D3D7400D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1227" y="2000060"/>
            <a:ext cx="9909545" cy="3067240"/>
          </a:xfrm>
        </p:spPr>
      </p:pic>
    </p:spTree>
    <p:extLst>
      <p:ext uri="{BB962C8B-B14F-4D97-AF65-F5344CB8AC3E}">
        <p14:creationId xmlns:p14="http://schemas.microsoft.com/office/powerpoint/2010/main" val="2711037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43611-F7EA-445F-A534-1A935C268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14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6519DE7-D7C8-4E0C-BB74-3CE234C15C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1287" y="2044083"/>
            <a:ext cx="8542735" cy="2359241"/>
          </a:xfrm>
        </p:spPr>
      </p:pic>
    </p:spTree>
    <p:extLst>
      <p:ext uri="{BB962C8B-B14F-4D97-AF65-F5344CB8AC3E}">
        <p14:creationId xmlns:p14="http://schemas.microsoft.com/office/powerpoint/2010/main" val="33315729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43611-F7EA-445F-A534-1A935C268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15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A0EB53C-3C5F-4690-94BD-DBFB87AA17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76208" y="1590454"/>
            <a:ext cx="6591617" cy="4597514"/>
          </a:xfrm>
        </p:spPr>
      </p:pic>
    </p:spTree>
    <p:extLst>
      <p:ext uri="{BB962C8B-B14F-4D97-AF65-F5344CB8AC3E}">
        <p14:creationId xmlns:p14="http://schemas.microsoft.com/office/powerpoint/2010/main" val="2544868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43611-F7EA-445F-A534-1A935C268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16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30C828F-3A02-4F24-AC06-3874B3A841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1941" y="2119990"/>
            <a:ext cx="8792209" cy="3225654"/>
          </a:xfrm>
        </p:spPr>
      </p:pic>
    </p:spTree>
    <p:extLst>
      <p:ext uri="{BB962C8B-B14F-4D97-AF65-F5344CB8AC3E}">
        <p14:creationId xmlns:p14="http://schemas.microsoft.com/office/powerpoint/2010/main" val="13670183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43611-F7EA-445F-A534-1A935C268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17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1EFCC2C-1778-4BFA-90CD-9D52144329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9420" y="2172394"/>
            <a:ext cx="9177655" cy="2886054"/>
          </a:xfrm>
        </p:spPr>
      </p:pic>
    </p:spTree>
    <p:extLst>
      <p:ext uri="{BB962C8B-B14F-4D97-AF65-F5344CB8AC3E}">
        <p14:creationId xmlns:p14="http://schemas.microsoft.com/office/powerpoint/2010/main" val="19349011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43611-F7EA-445F-A534-1A935C268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18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CF9282-4AB0-43D2-9366-3597BAC24D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3362" y="2134309"/>
            <a:ext cx="9319936" cy="2485316"/>
          </a:xfrm>
        </p:spPr>
      </p:pic>
    </p:spTree>
    <p:extLst>
      <p:ext uri="{BB962C8B-B14F-4D97-AF65-F5344CB8AC3E}">
        <p14:creationId xmlns:p14="http://schemas.microsoft.com/office/powerpoint/2010/main" val="31515311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43611-F7EA-445F-A534-1A935C268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19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81B8368-5BA1-4466-89E1-25F6391C60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1467" y="1962832"/>
            <a:ext cx="9287508" cy="3277943"/>
          </a:xfrm>
        </p:spPr>
      </p:pic>
    </p:spTree>
    <p:extLst>
      <p:ext uri="{BB962C8B-B14F-4D97-AF65-F5344CB8AC3E}">
        <p14:creationId xmlns:p14="http://schemas.microsoft.com/office/powerpoint/2010/main" val="7233891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43611-F7EA-445F-A534-1A935C268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20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3719AB0-0076-491F-BEDC-E583CF5A71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4604" y="2191418"/>
            <a:ext cx="9611046" cy="3748707"/>
          </a:xfrm>
        </p:spPr>
      </p:pic>
    </p:spTree>
    <p:extLst>
      <p:ext uri="{BB962C8B-B14F-4D97-AF65-F5344CB8AC3E}">
        <p14:creationId xmlns:p14="http://schemas.microsoft.com/office/powerpoint/2010/main" val="13532269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96998-7586-4E37-950F-F79028944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</a:t>
            </a:r>
            <a:endParaRPr lang="en-T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AD399-2D2B-4908-A560-C5D27BA93B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Question is worth either 2 marks or 3 marks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Answer all questions</a:t>
            </a:r>
            <a:endParaRPr lang="en-TT" dirty="0"/>
          </a:p>
        </p:txBody>
      </p:sp>
    </p:spTree>
    <p:extLst>
      <p:ext uri="{BB962C8B-B14F-4D97-AF65-F5344CB8AC3E}">
        <p14:creationId xmlns:p14="http://schemas.microsoft.com/office/powerpoint/2010/main" val="38662099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43611-F7EA-445F-A534-1A935C268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21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01E860D-16F1-432C-A606-921AE5B9C5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8324" y="1980998"/>
            <a:ext cx="9696721" cy="3089940"/>
          </a:xfrm>
        </p:spPr>
      </p:pic>
    </p:spTree>
    <p:extLst>
      <p:ext uri="{BB962C8B-B14F-4D97-AF65-F5344CB8AC3E}">
        <p14:creationId xmlns:p14="http://schemas.microsoft.com/office/powerpoint/2010/main" val="26903117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43611-F7EA-445F-A534-1A935C268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22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5395CE5-1855-476F-BCDC-7D9BFFC97B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0993" y="1939003"/>
            <a:ext cx="9316081" cy="3785272"/>
          </a:xfrm>
        </p:spPr>
      </p:pic>
    </p:spTree>
    <p:extLst>
      <p:ext uri="{BB962C8B-B14F-4D97-AF65-F5344CB8AC3E}">
        <p14:creationId xmlns:p14="http://schemas.microsoft.com/office/powerpoint/2010/main" val="33686357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43611-F7EA-445F-A534-1A935C268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23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E906ADC-F8E1-4A46-B889-0B648EEB27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2887" y="2048544"/>
            <a:ext cx="9001904" cy="3533106"/>
          </a:xfrm>
        </p:spPr>
      </p:pic>
    </p:spTree>
    <p:extLst>
      <p:ext uri="{BB962C8B-B14F-4D97-AF65-F5344CB8AC3E}">
        <p14:creationId xmlns:p14="http://schemas.microsoft.com/office/powerpoint/2010/main" val="1002697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43611-F7EA-445F-A534-1A935C268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24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D51BF6-8D8B-4048-B8CD-FAC25F3FFA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237" y="1891391"/>
            <a:ext cx="10063488" cy="3560293"/>
          </a:xfrm>
        </p:spPr>
      </p:pic>
    </p:spTree>
    <p:extLst>
      <p:ext uri="{BB962C8B-B14F-4D97-AF65-F5344CB8AC3E}">
        <p14:creationId xmlns:p14="http://schemas.microsoft.com/office/powerpoint/2010/main" val="41929563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01A6A-5A8A-4192-94F7-BF525092D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25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0C8DEF-47E4-43E1-8828-75DE74C8CA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0330" y="2134324"/>
            <a:ext cx="9844041" cy="2132875"/>
          </a:xfrm>
        </p:spPr>
      </p:pic>
    </p:spTree>
    <p:extLst>
      <p:ext uri="{BB962C8B-B14F-4D97-AF65-F5344CB8AC3E}">
        <p14:creationId xmlns:p14="http://schemas.microsoft.com/office/powerpoint/2010/main" val="7758238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695AB-6F20-484A-95AD-C1AAB3A1D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26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CAE0A2-7B5F-4BF6-ADA9-25A726CA90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07" y="1690688"/>
            <a:ext cx="7725093" cy="4331224"/>
          </a:xfrm>
        </p:spPr>
      </p:pic>
    </p:spTree>
    <p:extLst>
      <p:ext uri="{BB962C8B-B14F-4D97-AF65-F5344CB8AC3E}">
        <p14:creationId xmlns:p14="http://schemas.microsoft.com/office/powerpoint/2010/main" val="34768716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43611-F7EA-445F-A534-1A935C268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27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4574E46-4C41-446F-9D4E-15A19C99C0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8872" y="1690687"/>
            <a:ext cx="9587228" cy="4420217"/>
          </a:xfrm>
        </p:spPr>
      </p:pic>
    </p:spTree>
    <p:extLst>
      <p:ext uri="{BB962C8B-B14F-4D97-AF65-F5344CB8AC3E}">
        <p14:creationId xmlns:p14="http://schemas.microsoft.com/office/powerpoint/2010/main" val="29435504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843611-F7EA-445F-A534-1A935C268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Question 28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1AC15ED-74BD-47FD-836A-47858C1A14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040" y="2471900"/>
            <a:ext cx="11496821" cy="3908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4624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843611-F7EA-445F-A534-1A935C268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Question 29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4F79D4B-911B-4E4B-95DA-149293A7C7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040" y="2601239"/>
            <a:ext cx="11496821" cy="365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7448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CFE9EA-50D8-4028-BE42-DC2D813BEA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251674"/>
            <a:ext cx="11548872" cy="1645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843611-F7EA-445F-A534-1A935C268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9976" y="452842"/>
            <a:ext cx="6976872" cy="12618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Question 30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218DD6-0CC7-465B-B80F-747F97B40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059936" y="623740"/>
            <a:ext cx="0" cy="914400"/>
          </a:xfrm>
          <a:prstGeom prst="line">
            <a:avLst/>
          </a:prstGeom>
          <a:ln w="1905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33377AF-04C2-49DE-A47C-1555A4551F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7494" y="2150036"/>
            <a:ext cx="6757012" cy="420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8853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810684-6BB8-4D9E-8FBA-BA1E55A2F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Question 31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Text&#10;&#10;Description automatically generated with medium confidence">
            <a:extLst>
              <a:ext uri="{FF2B5EF4-FFF2-40B4-BE49-F238E27FC236}">
                <a16:creationId xmlns:a16="http://schemas.microsoft.com/office/drawing/2014/main" id="{FA7D8B7B-E51B-4345-8CCC-7E14A81613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3283" y="2427541"/>
            <a:ext cx="9750334" cy="399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5097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337745-EBC1-47B7-8FA0-5A2C1994C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Question 32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001ED08-2D40-475C-868A-D4B832C54A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040" y="2529385"/>
            <a:ext cx="11496821" cy="379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7238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4FDE2C-73C4-43D6-A056-F962186EE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Question 33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8DC89DE-24F3-47B9-807C-87B2AA30FB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040" y="2457529"/>
            <a:ext cx="11496821" cy="3937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4973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0F0D4B-4C91-4AA1-A698-99CDBE48F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Question 34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7AE9565-8C76-48C2-B507-D446EF82C9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8373" y="1675227"/>
            <a:ext cx="8175253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0995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CBC8B-6B83-4542-BCD7-C9969520E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35</a:t>
            </a:r>
            <a:endParaRPr lang="en-TT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D8143C1B-145E-4867-90CC-2CF0A85C4D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1548" y="1690688"/>
            <a:ext cx="6706751" cy="4736644"/>
          </a:xfrm>
        </p:spPr>
      </p:pic>
    </p:spTree>
    <p:extLst>
      <p:ext uri="{BB962C8B-B14F-4D97-AF65-F5344CB8AC3E}">
        <p14:creationId xmlns:p14="http://schemas.microsoft.com/office/powerpoint/2010/main" val="30045781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279DA-FC3B-4FAF-A524-6C2F6E0A5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36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C56D66A-FA9B-478E-8140-A3667ED21F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95268" y="1486466"/>
            <a:ext cx="6539232" cy="4668930"/>
          </a:xfrm>
        </p:spPr>
      </p:pic>
    </p:spTree>
    <p:extLst>
      <p:ext uri="{BB962C8B-B14F-4D97-AF65-F5344CB8AC3E}">
        <p14:creationId xmlns:p14="http://schemas.microsoft.com/office/powerpoint/2010/main" val="23469705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3E043-770A-4A99-ABF2-444B4F849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37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B7FDA9E-435B-407B-BF3E-5E8AE8F1E5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1821" y="1690688"/>
            <a:ext cx="6616164" cy="4318501"/>
          </a:xfrm>
        </p:spPr>
      </p:pic>
    </p:spTree>
    <p:extLst>
      <p:ext uri="{BB962C8B-B14F-4D97-AF65-F5344CB8AC3E}">
        <p14:creationId xmlns:p14="http://schemas.microsoft.com/office/powerpoint/2010/main" val="37759418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9955E-DF55-45CF-BEA0-22D85FF9D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38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4A12965-81C0-4D27-B9FD-E788AA4DEC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0213" y="1769664"/>
            <a:ext cx="7378994" cy="4393364"/>
          </a:xfrm>
        </p:spPr>
      </p:pic>
    </p:spTree>
    <p:extLst>
      <p:ext uri="{BB962C8B-B14F-4D97-AF65-F5344CB8AC3E}">
        <p14:creationId xmlns:p14="http://schemas.microsoft.com/office/powerpoint/2010/main" val="20400921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B6E42-5BE5-46B9-B1EE-227AB8AE3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39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CC7A6F7-0D9E-4BC4-9BE7-0924146A73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6353" y="1594805"/>
            <a:ext cx="6285391" cy="4827350"/>
          </a:xfrm>
        </p:spPr>
      </p:pic>
    </p:spTree>
    <p:extLst>
      <p:ext uri="{BB962C8B-B14F-4D97-AF65-F5344CB8AC3E}">
        <p14:creationId xmlns:p14="http://schemas.microsoft.com/office/powerpoint/2010/main" val="8543140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7B9A-4355-4548-813F-A194FFD30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40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7297F95-664B-4830-A64B-274A98D5E9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2122" y="2449982"/>
            <a:ext cx="9767148" cy="2369667"/>
          </a:xfrm>
        </p:spPr>
      </p:pic>
    </p:spTree>
    <p:extLst>
      <p:ext uri="{BB962C8B-B14F-4D97-AF65-F5344CB8AC3E}">
        <p14:creationId xmlns:p14="http://schemas.microsoft.com/office/powerpoint/2010/main" val="15547113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06ED7-D3C3-45FA-9FA4-05EEEDA95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41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2A9FABD-AB1A-4A88-843E-9E56A850A6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0994" y="2739172"/>
            <a:ext cx="9135106" cy="1711630"/>
          </a:xfrm>
        </p:spPr>
      </p:pic>
    </p:spTree>
    <p:extLst>
      <p:ext uri="{BB962C8B-B14F-4D97-AF65-F5344CB8AC3E}">
        <p14:creationId xmlns:p14="http://schemas.microsoft.com/office/powerpoint/2010/main" val="25361110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FD292-4135-4FB1-A47F-93B197045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42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FB774D3-7FC1-4F88-99A2-9932EB7D66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7723" y="2418290"/>
            <a:ext cx="10122407" cy="1665438"/>
          </a:xfrm>
        </p:spPr>
      </p:pic>
    </p:spTree>
    <p:extLst>
      <p:ext uri="{BB962C8B-B14F-4D97-AF65-F5344CB8AC3E}">
        <p14:creationId xmlns:p14="http://schemas.microsoft.com/office/powerpoint/2010/main" val="4961542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F0537-54BD-4CAD-BBDF-A7895BFD9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43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25650B-4D93-434A-9D7B-3008FE5887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61618" y="1515052"/>
            <a:ext cx="6858631" cy="4707187"/>
          </a:xfrm>
        </p:spPr>
      </p:pic>
    </p:spTree>
    <p:extLst>
      <p:ext uri="{BB962C8B-B14F-4D97-AF65-F5344CB8AC3E}">
        <p14:creationId xmlns:p14="http://schemas.microsoft.com/office/powerpoint/2010/main" val="2381788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5705F-EF51-4D8B-886A-43EA6A65B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44</a:t>
            </a:r>
            <a:endParaRPr lang="en-TT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97D94289-D577-43C3-B09C-67C4686562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0128" y="1796540"/>
            <a:ext cx="6267340" cy="4469116"/>
          </a:xfrm>
        </p:spPr>
      </p:pic>
    </p:spTree>
    <p:extLst>
      <p:ext uri="{BB962C8B-B14F-4D97-AF65-F5344CB8AC3E}">
        <p14:creationId xmlns:p14="http://schemas.microsoft.com/office/powerpoint/2010/main" val="20051451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C5CBA-86B5-4C49-9F2A-CE7D19C1B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45</a:t>
            </a:r>
            <a:endParaRPr lang="en-TT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2F95A0-350C-4E81-AE4D-30121C679A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517" y="1486278"/>
            <a:ext cx="7677758" cy="4536093"/>
          </a:xfrm>
        </p:spPr>
      </p:pic>
    </p:spTree>
    <p:extLst>
      <p:ext uri="{BB962C8B-B14F-4D97-AF65-F5344CB8AC3E}">
        <p14:creationId xmlns:p14="http://schemas.microsoft.com/office/powerpoint/2010/main" val="803643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1040</TotalTime>
  <Words>115</Words>
  <Application>Microsoft Office PowerPoint</Application>
  <PresentationFormat>Widescreen</PresentationFormat>
  <Paragraphs>54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2" baseType="lpstr">
      <vt:lpstr>Arial</vt:lpstr>
      <vt:lpstr>Calibri</vt:lpstr>
      <vt:lpstr>Calibri Light</vt:lpstr>
      <vt:lpstr>Office Theme</vt:lpstr>
      <vt:lpstr>Mathematics </vt:lpstr>
      <vt:lpstr>Section 1</vt:lpstr>
      <vt:lpstr>Question 1</vt:lpstr>
      <vt:lpstr>Question 2</vt:lpstr>
      <vt:lpstr>Question 3</vt:lpstr>
      <vt:lpstr>Question 4</vt:lpstr>
      <vt:lpstr>Question 5</vt:lpstr>
      <vt:lpstr>Question 6</vt:lpstr>
      <vt:lpstr>Question 7</vt:lpstr>
      <vt:lpstr>Question 8</vt:lpstr>
      <vt:lpstr>Question 9</vt:lpstr>
      <vt:lpstr>Question 10</vt:lpstr>
      <vt:lpstr>Question 11</vt:lpstr>
      <vt:lpstr>Question 12</vt:lpstr>
      <vt:lpstr>Question 13</vt:lpstr>
      <vt:lpstr>Question 14</vt:lpstr>
      <vt:lpstr>Question 15</vt:lpstr>
      <vt:lpstr>Question 16</vt:lpstr>
      <vt:lpstr>Question 17</vt:lpstr>
      <vt:lpstr>Question 18</vt:lpstr>
      <vt:lpstr>Question 19</vt:lpstr>
      <vt:lpstr>Question 20</vt:lpstr>
      <vt:lpstr>Section 2</vt:lpstr>
      <vt:lpstr>Question 21</vt:lpstr>
      <vt:lpstr>Question 22</vt:lpstr>
      <vt:lpstr>Question 23</vt:lpstr>
      <vt:lpstr>Question 24</vt:lpstr>
      <vt:lpstr>Question 25</vt:lpstr>
      <vt:lpstr>Question 26</vt:lpstr>
      <vt:lpstr>Question 27</vt:lpstr>
      <vt:lpstr>Question 28</vt:lpstr>
      <vt:lpstr>Question 29</vt:lpstr>
      <vt:lpstr>Question 30</vt:lpstr>
      <vt:lpstr>Question 31</vt:lpstr>
      <vt:lpstr>Question 32</vt:lpstr>
      <vt:lpstr>Question 33</vt:lpstr>
      <vt:lpstr>Question 34</vt:lpstr>
      <vt:lpstr>Question 35</vt:lpstr>
      <vt:lpstr>Question 36</vt:lpstr>
      <vt:lpstr>Question 37</vt:lpstr>
      <vt:lpstr>Question 38</vt:lpstr>
      <vt:lpstr>Question 39</vt:lpstr>
      <vt:lpstr>Question 40</vt:lpstr>
      <vt:lpstr>Question 41</vt:lpstr>
      <vt:lpstr>Question 42</vt:lpstr>
      <vt:lpstr>Question 43</vt:lpstr>
      <vt:lpstr>Question 44</vt:lpstr>
      <vt:lpstr>Question 45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Mathematics</dc:title>
  <dc:creator>Lyndon Berkeley</dc:creator>
  <cp:lastModifiedBy>Lyndon Berkeley</cp:lastModifiedBy>
  <cp:revision>38</cp:revision>
  <dcterms:created xsi:type="dcterms:W3CDTF">2021-10-22T08:08:36Z</dcterms:created>
  <dcterms:modified xsi:type="dcterms:W3CDTF">2021-10-23T01:39:46Z</dcterms:modified>
</cp:coreProperties>
</file>