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7" r:id="rId5"/>
    <p:sldId id="258" r:id="rId6"/>
    <p:sldId id="259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2" r:id="rId26"/>
    <p:sldId id="283" r:id="rId27"/>
    <p:sldId id="28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A64EA-4436-4F61-8E48-E136C5CD4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3C3C92-997C-439A-95A1-FB28B73988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747EE-395B-41A1-9B68-D9F331D94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EF4CB-902B-465E-9703-7DE6FCBCB9E2}" type="datetimeFigureOut">
              <a:rPr lang="en-TT" smtClean="0"/>
              <a:t>11/10/2021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F0E0F-9243-4509-BBF5-50489D460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5508C-A9E7-4D1A-8110-6A4AA0C9B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E54BE-A24A-44CD-B052-9A2E63B31956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397980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9EA01-D66E-4041-AFE9-A77714499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F6C55-2B04-4BBF-B183-EC4325D2C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8441C-19C5-4CCC-B861-2617A9D57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EF4CB-902B-465E-9703-7DE6FCBCB9E2}" type="datetimeFigureOut">
              <a:rPr lang="en-TT" smtClean="0"/>
              <a:t>11/10/2021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49CF3-1CAB-4E77-8F6A-9459DDF8F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D4DA6-E1F5-46FB-A568-2ADC597A5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E54BE-A24A-44CD-B052-9A2E63B31956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486987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A02C8-206D-4073-A4B7-5A2914FC2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7DCF6-5BE2-41BD-95A2-8B33562D6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B3B81-426F-4E25-9A1A-C4088B4D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EF4CB-902B-465E-9703-7DE6FCBCB9E2}" type="datetimeFigureOut">
              <a:rPr lang="en-TT" smtClean="0"/>
              <a:t>11/10/2021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F64E8-0119-42D8-AE7D-5831AD0A2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A8C46-8EB2-40C7-9689-FFAA8E0B1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E54BE-A24A-44CD-B052-9A2E63B31956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4190050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88AAD-6E3B-47B4-9853-C6A596227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1F31E-FA76-4F06-88A8-6A4794D5A8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E3B357-D9D3-4EEF-B903-9DAC520F92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74800-10DD-4E8D-9C41-03CFF5D53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EF4CB-902B-465E-9703-7DE6FCBCB9E2}" type="datetimeFigureOut">
              <a:rPr lang="en-TT" smtClean="0"/>
              <a:t>11/10/2021</a:t>
            </a:fld>
            <a:endParaRPr lang="en-T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ADBAEE-1B29-46B0-8518-43E334F12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A1FAA7-93A0-433E-AE41-D8A820018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E54BE-A24A-44CD-B052-9A2E63B31956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761602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402FC-3C89-4D3A-B021-3AD472C96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F6B75-EA20-4AE1-8421-7E3B36AD1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B5DB89-5BA1-4E41-9D16-7B1DE559CA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43B904-1EA2-4387-9538-21D13A58DF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7F5E0F-8722-4558-A41E-51B56F6D38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A06E73-C963-49FB-9D2A-ABC29FF4C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EF4CB-902B-465E-9703-7DE6FCBCB9E2}" type="datetimeFigureOut">
              <a:rPr lang="en-TT" smtClean="0"/>
              <a:t>11/10/2021</a:t>
            </a:fld>
            <a:endParaRPr lang="en-T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CCCEF8-718C-46AC-8A9D-C059CB99B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215A47-61BA-466E-9F85-8271D07BC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E54BE-A24A-44CD-B052-9A2E63B31956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4102798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D92EA-DB2F-43BB-B1C4-5F5686752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D5D232-FE6F-4025-972F-4E3DB2A26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EF4CB-902B-465E-9703-7DE6FCBCB9E2}" type="datetimeFigureOut">
              <a:rPr lang="en-TT" smtClean="0"/>
              <a:t>11/10/2021</a:t>
            </a:fld>
            <a:endParaRPr lang="en-T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56473-ABA7-4B3D-96F1-9C60FD49B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61B1FA-F794-4EBA-8D76-C4E258FA9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E54BE-A24A-44CD-B052-9A2E63B31956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297082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B27C6F-0650-4D66-8C1B-8901658EC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EF4CB-902B-465E-9703-7DE6FCBCB9E2}" type="datetimeFigureOut">
              <a:rPr lang="en-TT" smtClean="0"/>
              <a:t>11/10/2021</a:t>
            </a:fld>
            <a:endParaRPr lang="en-T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7210C1-BAA0-4EA0-B674-C1B84FF2A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AAFDF0-AB15-42FF-8EFE-69B0A7E13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E54BE-A24A-44CD-B052-9A2E63B31956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862529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821F4-1CEC-487D-8A89-DA7DE2002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D6F3C-E304-4B77-A526-827717BE7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2834A-2290-4FDD-8A19-0A2F2DEFD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10051A-44E7-4146-AB04-D9DA231F9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EF4CB-902B-465E-9703-7DE6FCBCB9E2}" type="datetimeFigureOut">
              <a:rPr lang="en-TT" smtClean="0"/>
              <a:t>11/10/2021</a:t>
            </a:fld>
            <a:endParaRPr lang="en-T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5C59AA-4DF9-440F-9D0E-121AC1112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0048B9-0520-4BE2-910E-5ED28AE37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E54BE-A24A-44CD-B052-9A2E63B31956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627626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9D363-491A-4030-A001-42356DF62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A1B53F-F676-40DF-8AC7-6520F99EE7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72CAE-3AFD-4E88-B8E9-440BDAA99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AC4692-0A98-45BE-8D38-A9E6ECDCC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EF4CB-902B-465E-9703-7DE6FCBCB9E2}" type="datetimeFigureOut">
              <a:rPr lang="en-TT" smtClean="0"/>
              <a:t>11/10/2021</a:t>
            </a:fld>
            <a:endParaRPr lang="en-T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CE6954-C7B8-4040-ACF0-6DB85CC74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FED822-6B74-48E1-94A4-FCD827C86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E54BE-A24A-44CD-B052-9A2E63B31956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699969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254CF-84FB-428D-9226-74A0B1DCC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7CFB30-C561-41CB-B200-606E522511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E661F-66C0-4CF4-AACF-3C068B9B3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EF4CB-902B-465E-9703-7DE6FCBCB9E2}" type="datetimeFigureOut">
              <a:rPr lang="en-TT" smtClean="0"/>
              <a:t>11/10/2021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A00CB-21E7-48C1-AC2D-B097E8BD4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8ABFF-E220-4FEE-8C87-051AD9D75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E54BE-A24A-44CD-B052-9A2E63B31956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436238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D36DDC-96EC-426E-BE4B-8BDACFBA3F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F2CD58-6D31-466A-817C-96E61D06D7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E025D-58E8-436F-961C-6BB9E7E16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EF4CB-902B-465E-9703-7DE6FCBCB9E2}" type="datetimeFigureOut">
              <a:rPr lang="en-TT" smtClean="0"/>
              <a:t>11/10/2021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75F16-57CC-47FC-890B-472E1F1A3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7E2AA-9E94-4605-9107-2545FE3BA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E54BE-A24A-44CD-B052-9A2E63B31956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69609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7C0DDC-8347-4E9A-ACD9-C6C7228B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27C00C-B3ED-4418-A33C-D8D2F24BE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4809-175D-47D9-98B1-7F91A7E9B1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EF4CB-902B-465E-9703-7DE6FCBCB9E2}" type="datetimeFigureOut">
              <a:rPr lang="en-TT" smtClean="0"/>
              <a:t>11/10/2021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3F4DC-0428-48D6-B3C4-4468309BF7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E045D-C51E-4F2C-9E7E-D95277E1C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E54BE-A24A-44CD-B052-9A2E63B31956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576856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B2E3C-BFDE-4C3D-AE1F-F87FED8FC7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English</a:t>
            </a:r>
            <a:endParaRPr lang="en-T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888E10-DFA1-485B-B6F2-12EB0D2DD6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Test 2</a:t>
            </a:r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365067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E414B-A09E-44E8-8023-40F7744E2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9BB89D-E6FF-4AB4-9961-A6A3792202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7977" y="2962276"/>
            <a:ext cx="10218152" cy="1876424"/>
          </a:xfrm>
        </p:spPr>
      </p:pic>
    </p:spTree>
    <p:extLst>
      <p:ext uri="{BB962C8B-B14F-4D97-AF65-F5344CB8AC3E}">
        <p14:creationId xmlns:p14="http://schemas.microsoft.com/office/powerpoint/2010/main" val="2883471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7343AB-7840-465B-B93F-45ADD804AD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1766" y="643466"/>
            <a:ext cx="752846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310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0403C-4D2D-40C8-9B7E-13DD4EA2C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5E7D3C-0EB1-45AB-8BFB-680721851C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4698" y="1544880"/>
            <a:ext cx="10662718" cy="3693870"/>
          </a:xfrm>
        </p:spPr>
      </p:pic>
    </p:spTree>
    <p:extLst>
      <p:ext uri="{BB962C8B-B14F-4D97-AF65-F5344CB8AC3E}">
        <p14:creationId xmlns:p14="http://schemas.microsoft.com/office/powerpoint/2010/main" val="1607071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13AE76-4D56-4F4E-B1E0-FA9D77790F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4930" y="643466"/>
            <a:ext cx="694213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147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05E81-966E-46D1-8C1D-65091A669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53A6CE-8308-4969-BA95-174D8FC450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6346" y="2476500"/>
            <a:ext cx="9009311" cy="3019425"/>
          </a:xfrm>
        </p:spPr>
      </p:pic>
    </p:spTree>
    <p:extLst>
      <p:ext uri="{BB962C8B-B14F-4D97-AF65-F5344CB8AC3E}">
        <p14:creationId xmlns:p14="http://schemas.microsoft.com/office/powerpoint/2010/main" val="1532806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B7D89B-34CE-4542-ACCE-B6D09E6A69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8815" y="643466"/>
            <a:ext cx="707437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480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031A7-7703-40EA-81C9-E6C51E53F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71DF15-9814-4379-8187-00D1B53A50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3214" y="2247900"/>
            <a:ext cx="11005572" cy="2800350"/>
          </a:xfrm>
        </p:spPr>
      </p:pic>
    </p:spTree>
    <p:extLst>
      <p:ext uri="{BB962C8B-B14F-4D97-AF65-F5344CB8AC3E}">
        <p14:creationId xmlns:p14="http://schemas.microsoft.com/office/powerpoint/2010/main" val="1519573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121C79-7EAA-4C90-A0C1-B5CB7720AE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0664" y="395816"/>
            <a:ext cx="7518635" cy="592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520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able&#10;&#10;Description automatically generated with medium confidence">
            <a:extLst>
              <a:ext uri="{FF2B5EF4-FFF2-40B4-BE49-F238E27FC236}">
                <a16:creationId xmlns:a16="http://schemas.microsoft.com/office/drawing/2014/main" id="{DA84D506-65C0-4D0B-AD97-0D1778B562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0438" y="643466"/>
            <a:ext cx="973112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58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DD39279D-0371-4926-A913-8274846023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7343" y="643466"/>
            <a:ext cx="863731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010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7B34AF02-8C66-4DD8-BA5C-10D97F51D0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057148"/>
            <a:ext cx="10905066" cy="474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38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able&#10;&#10;Description automatically generated with medium confidence">
            <a:extLst>
              <a:ext uri="{FF2B5EF4-FFF2-40B4-BE49-F238E27FC236}">
                <a16:creationId xmlns:a16="http://schemas.microsoft.com/office/drawing/2014/main" id="{B12DFF61-84D2-4BA2-91E7-85F1088D42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7020" y="643466"/>
            <a:ext cx="1003795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509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101D0E68-BA2F-4EF9-8D21-276621AB7B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3612" y="643466"/>
            <a:ext cx="1036477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96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ADDEA-F6B4-4339-AF72-F2CF530AC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C6B965-F6F2-47E7-AD0D-1ACD0577CC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8971" y="2771776"/>
            <a:ext cx="10873750" cy="2371724"/>
          </a:xfrm>
        </p:spPr>
      </p:pic>
    </p:spTree>
    <p:extLst>
      <p:ext uri="{BB962C8B-B14F-4D97-AF65-F5344CB8AC3E}">
        <p14:creationId xmlns:p14="http://schemas.microsoft.com/office/powerpoint/2010/main" val="3757269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0E68CE-9555-45A9-8069-659D5B9A76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0429" y="1286934"/>
            <a:ext cx="8811144" cy="410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231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0 h 5416094"/>
              <a:gd name="connsiteX1" fmla="*/ 552069 w 10515600"/>
              <a:gd name="connsiteY1" fmla="*/ 0 h 5416094"/>
              <a:gd name="connsiteX2" fmla="*/ 893826 w 10515600"/>
              <a:gd name="connsiteY2" fmla="*/ 0 h 5416094"/>
              <a:gd name="connsiteX3" fmla="*/ 1761363 w 10515600"/>
              <a:gd name="connsiteY3" fmla="*/ 0 h 5416094"/>
              <a:gd name="connsiteX4" fmla="*/ 2313432 w 10515600"/>
              <a:gd name="connsiteY4" fmla="*/ 0 h 5416094"/>
              <a:gd name="connsiteX5" fmla="*/ 2865501 w 10515600"/>
              <a:gd name="connsiteY5" fmla="*/ 0 h 5416094"/>
              <a:gd name="connsiteX6" fmla="*/ 3733038 w 10515600"/>
              <a:gd name="connsiteY6" fmla="*/ 0 h 5416094"/>
              <a:gd name="connsiteX7" fmla="*/ 4179951 w 10515600"/>
              <a:gd name="connsiteY7" fmla="*/ 0 h 5416094"/>
              <a:gd name="connsiteX8" fmla="*/ 5047488 w 10515600"/>
              <a:gd name="connsiteY8" fmla="*/ 0 h 5416094"/>
              <a:gd name="connsiteX9" fmla="*/ 5915025 w 10515600"/>
              <a:gd name="connsiteY9" fmla="*/ 0 h 5416094"/>
              <a:gd name="connsiteX10" fmla="*/ 6572250 w 10515600"/>
              <a:gd name="connsiteY10" fmla="*/ 0 h 5416094"/>
              <a:gd name="connsiteX11" fmla="*/ 7439787 w 10515600"/>
              <a:gd name="connsiteY11" fmla="*/ 0 h 5416094"/>
              <a:gd name="connsiteX12" fmla="*/ 7991856 w 10515600"/>
              <a:gd name="connsiteY12" fmla="*/ 0 h 5416094"/>
              <a:gd name="connsiteX13" fmla="*/ 8543925 w 10515600"/>
              <a:gd name="connsiteY13" fmla="*/ 0 h 5416094"/>
              <a:gd name="connsiteX14" fmla="*/ 9306306 w 10515600"/>
              <a:gd name="connsiteY14" fmla="*/ 0 h 5416094"/>
              <a:gd name="connsiteX15" fmla="*/ 9858375 w 10515600"/>
              <a:gd name="connsiteY15" fmla="*/ 0 h 5416094"/>
              <a:gd name="connsiteX16" fmla="*/ 10515600 w 10515600"/>
              <a:gd name="connsiteY16" fmla="*/ 0 h 5416094"/>
              <a:gd name="connsiteX17" fmla="*/ 10515600 w 10515600"/>
              <a:gd name="connsiteY17" fmla="*/ 785334 h 5416094"/>
              <a:gd name="connsiteX18" fmla="*/ 10515600 w 10515600"/>
              <a:gd name="connsiteY18" fmla="*/ 1516506 h 5416094"/>
              <a:gd name="connsiteX19" fmla="*/ 10515600 w 10515600"/>
              <a:gd name="connsiteY19" fmla="*/ 2247679 h 5416094"/>
              <a:gd name="connsiteX20" fmla="*/ 10515600 w 10515600"/>
              <a:gd name="connsiteY20" fmla="*/ 2762208 h 5416094"/>
              <a:gd name="connsiteX21" fmla="*/ 10515600 w 10515600"/>
              <a:gd name="connsiteY21" fmla="*/ 3330898 h 5416094"/>
              <a:gd name="connsiteX22" fmla="*/ 10515600 w 10515600"/>
              <a:gd name="connsiteY22" fmla="*/ 4062071 h 5416094"/>
              <a:gd name="connsiteX23" fmla="*/ 10515600 w 10515600"/>
              <a:gd name="connsiteY23" fmla="*/ 4684921 h 5416094"/>
              <a:gd name="connsiteX24" fmla="*/ 10515600 w 10515600"/>
              <a:gd name="connsiteY24" fmla="*/ 5416094 h 5416094"/>
              <a:gd name="connsiteX25" fmla="*/ 9753219 w 10515600"/>
              <a:gd name="connsiteY25" fmla="*/ 5416094 h 5416094"/>
              <a:gd name="connsiteX26" fmla="*/ 9411462 w 10515600"/>
              <a:gd name="connsiteY26" fmla="*/ 5416094 h 5416094"/>
              <a:gd name="connsiteX27" fmla="*/ 8754237 w 10515600"/>
              <a:gd name="connsiteY27" fmla="*/ 5416094 h 5416094"/>
              <a:gd name="connsiteX28" fmla="*/ 8307324 w 10515600"/>
              <a:gd name="connsiteY28" fmla="*/ 5416094 h 5416094"/>
              <a:gd name="connsiteX29" fmla="*/ 7544943 w 10515600"/>
              <a:gd name="connsiteY29" fmla="*/ 5416094 h 5416094"/>
              <a:gd name="connsiteX30" fmla="*/ 7098030 w 10515600"/>
              <a:gd name="connsiteY30" fmla="*/ 5416094 h 5416094"/>
              <a:gd name="connsiteX31" fmla="*/ 6335649 w 10515600"/>
              <a:gd name="connsiteY31" fmla="*/ 5416094 h 5416094"/>
              <a:gd name="connsiteX32" fmla="*/ 5993892 w 10515600"/>
              <a:gd name="connsiteY32" fmla="*/ 5416094 h 5416094"/>
              <a:gd name="connsiteX33" fmla="*/ 5231511 w 10515600"/>
              <a:gd name="connsiteY33" fmla="*/ 5416094 h 5416094"/>
              <a:gd name="connsiteX34" fmla="*/ 4784598 w 10515600"/>
              <a:gd name="connsiteY34" fmla="*/ 5416094 h 5416094"/>
              <a:gd name="connsiteX35" fmla="*/ 4442841 w 10515600"/>
              <a:gd name="connsiteY35" fmla="*/ 5416094 h 5416094"/>
              <a:gd name="connsiteX36" fmla="*/ 3995928 w 10515600"/>
              <a:gd name="connsiteY36" fmla="*/ 5416094 h 5416094"/>
              <a:gd name="connsiteX37" fmla="*/ 3233547 w 10515600"/>
              <a:gd name="connsiteY37" fmla="*/ 5416094 h 5416094"/>
              <a:gd name="connsiteX38" fmla="*/ 2786634 w 10515600"/>
              <a:gd name="connsiteY38" fmla="*/ 5416094 h 5416094"/>
              <a:gd name="connsiteX39" fmla="*/ 2444877 w 10515600"/>
              <a:gd name="connsiteY39" fmla="*/ 5416094 h 5416094"/>
              <a:gd name="connsiteX40" fmla="*/ 1997964 w 10515600"/>
              <a:gd name="connsiteY40" fmla="*/ 5416094 h 5416094"/>
              <a:gd name="connsiteX41" fmla="*/ 1445895 w 10515600"/>
              <a:gd name="connsiteY41" fmla="*/ 5416094 h 5416094"/>
              <a:gd name="connsiteX42" fmla="*/ 788670 w 10515600"/>
              <a:gd name="connsiteY42" fmla="*/ 5416094 h 5416094"/>
              <a:gd name="connsiteX43" fmla="*/ 0 w 10515600"/>
              <a:gd name="connsiteY43" fmla="*/ 5416094 h 5416094"/>
              <a:gd name="connsiteX44" fmla="*/ 0 w 10515600"/>
              <a:gd name="connsiteY44" fmla="*/ 4630760 h 5416094"/>
              <a:gd name="connsiteX45" fmla="*/ 0 w 10515600"/>
              <a:gd name="connsiteY45" fmla="*/ 3953749 h 5416094"/>
              <a:gd name="connsiteX46" fmla="*/ 0 w 10515600"/>
              <a:gd name="connsiteY46" fmla="*/ 3276737 h 5416094"/>
              <a:gd name="connsiteX47" fmla="*/ 0 w 10515600"/>
              <a:gd name="connsiteY47" fmla="*/ 2599725 h 5416094"/>
              <a:gd name="connsiteX48" fmla="*/ 0 w 10515600"/>
              <a:gd name="connsiteY48" fmla="*/ 1922713 h 5416094"/>
              <a:gd name="connsiteX49" fmla="*/ 0 w 10515600"/>
              <a:gd name="connsiteY49" fmla="*/ 1299863 h 5416094"/>
              <a:gd name="connsiteX50" fmla="*/ 0 w 10515600"/>
              <a:gd name="connsiteY5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38F40368-22DC-40A0-B5C9-6D8B49856B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5907" y="914400"/>
            <a:ext cx="7903986" cy="496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360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4B646434-01EA-42C6-B293-DAE0FA1AA2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3578" y="1733189"/>
            <a:ext cx="9664846" cy="321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8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652BDE-7768-4498-BCB7-53AE83A0C6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0148" y="643466"/>
            <a:ext cx="779170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789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able&#10;&#10;Description automatically generated with medium confidence">
            <a:extLst>
              <a:ext uri="{FF2B5EF4-FFF2-40B4-BE49-F238E27FC236}">
                <a16:creationId xmlns:a16="http://schemas.microsoft.com/office/drawing/2014/main" id="{F220BD4C-D995-4EEA-995D-C95A9DDFC7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7020" y="643466"/>
            <a:ext cx="1003795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119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9B118B77-CE68-42A5-A41B-0B63DFEC22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4889" y="643466"/>
            <a:ext cx="790222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5857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690ADA28-AACD-40FC-8F10-FDA1740E6F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9551" y="643466"/>
            <a:ext cx="913289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590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4B9E8-01D7-41A7-AA9C-CCD9FE3A6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6608BF-33C7-4846-B1A4-DAD94FBDE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3069" y="2809876"/>
            <a:ext cx="10906038" cy="2352674"/>
          </a:xfrm>
        </p:spPr>
      </p:pic>
    </p:spTree>
    <p:extLst>
      <p:ext uri="{BB962C8B-B14F-4D97-AF65-F5344CB8AC3E}">
        <p14:creationId xmlns:p14="http://schemas.microsoft.com/office/powerpoint/2010/main" val="1488705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0A11DE-AA62-41B5-8A76-24B7CAB512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507" y="701041"/>
            <a:ext cx="4781358" cy="50330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9A6D90-6D2E-44FF-BC2E-B04F7578A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029" y="1594711"/>
            <a:ext cx="6731338" cy="36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088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0A11DE-AA62-41B5-8A76-24B7CAB512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4632" y="1234440"/>
            <a:ext cx="4505825" cy="47429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7D1B47-6B5D-4588-8685-242285906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457" y="1558219"/>
            <a:ext cx="6849986" cy="329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11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0A11DE-AA62-41B5-8A76-24B7CAB512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4632" y="784139"/>
            <a:ext cx="5025235" cy="52897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52C0DD-9419-4E9C-8408-D7123F71F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9867" y="2257333"/>
            <a:ext cx="5982669" cy="186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160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7B160A0-651F-459D-BC42-4BA3E00ED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US" dirty="0"/>
              <a:t>The End</a:t>
            </a:r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122644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5</Words>
  <Application>Microsoft Office PowerPoint</Application>
  <PresentationFormat>Widescreen</PresentationFormat>
  <Paragraphs>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English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</dc:title>
  <dc:creator>Lyndon Berkeley</dc:creator>
  <cp:lastModifiedBy>Lyndon Berkeley</cp:lastModifiedBy>
  <cp:revision>5</cp:revision>
  <dcterms:created xsi:type="dcterms:W3CDTF">2021-10-11T10:22:55Z</dcterms:created>
  <dcterms:modified xsi:type="dcterms:W3CDTF">2021-10-11T11:06:50Z</dcterms:modified>
</cp:coreProperties>
</file>